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handoutMasterIdLst>
    <p:handoutMasterId r:id="rId3"/>
  </p:handoutMasterIdLst>
  <p:sldIdLst>
    <p:sldId id="256" r:id="rId2"/>
  </p:sldIdLst>
  <p:sldSz cx="43891200" cy="32918400"/>
  <p:notesSz cx="7315200" cy="9601200"/>
  <p:defaultTextStyle>
    <a:defPPr>
      <a:defRPr lang="en-US"/>
    </a:defPPr>
    <a:lvl1pPr algn="l" rtl="0" fontAlgn="base">
      <a:spcBef>
        <a:spcPct val="0"/>
      </a:spcBef>
      <a:spcAft>
        <a:spcPct val="0"/>
      </a:spcAft>
      <a:defRPr sz="2400" kern="1200">
        <a:solidFill>
          <a:schemeClr val="tx1"/>
        </a:solidFill>
        <a:latin typeface="Times New Roman" charset="0"/>
        <a:ea typeface="ＭＳ Ｐゴシック" charset="0"/>
        <a:cs typeface="+mn-cs"/>
      </a:defRPr>
    </a:lvl1pPr>
    <a:lvl2pPr marL="457200" algn="l" rtl="0" fontAlgn="base">
      <a:spcBef>
        <a:spcPct val="0"/>
      </a:spcBef>
      <a:spcAft>
        <a:spcPct val="0"/>
      </a:spcAft>
      <a:defRPr sz="2400" kern="1200">
        <a:solidFill>
          <a:schemeClr val="tx1"/>
        </a:solidFill>
        <a:latin typeface="Times New Roman" charset="0"/>
        <a:ea typeface="ＭＳ Ｐゴシック" charset="0"/>
        <a:cs typeface="+mn-cs"/>
      </a:defRPr>
    </a:lvl2pPr>
    <a:lvl3pPr marL="914400" algn="l" rtl="0" fontAlgn="base">
      <a:spcBef>
        <a:spcPct val="0"/>
      </a:spcBef>
      <a:spcAft>
        <a:spcPct val="0"/>
      </a:spcAft>
      <a:defRPr sz="2400" kern="1200">
        <a:solidFill>
          <a:schemeClr val="tx1"/>
        </a:solidFill>
        <a:latin typeface="Times New Roman" charset="0"/>
        <a:ea typeface="ＭＳ Ｐゴシック" charset="0"/>
        <a:cs typeface="+mn-cs"/>
      </a:defRPr>
    </a:lvl3pPr>
    <a:lvl4pPr marL="1371600" algn="l" rtl="0" fontAlgn="base">
      <a:spcBef>
        <a:spcPct val="0"/>
      </a:spcBef>
      <a:spcAft>
        <a:spcPct val="0"/>
      </a:spcAft>
      <a:defRPr sz="2400" kern="1200">
        <a:solidFill>
          <a:schemeClr val="tx1"/>
        </a:solidFill>
        <a:latin typeface="Times New Roman" charset="0"/>
        <a:ea typeface="ＭＳ Ｐゴシック" charset="0"/>
        <a:cs typeface="+mn-cs"/>
      </a:defRPr>
    </a:lvl4pPr>
    <a:lvl5pPr marL="1828800" algn="l" rtl="0" fontAlgn="base">
      <a:spcBef>
        <a:spcPct val="0"/>
      </a:spcBef>
      <a:spcAft>
        <a:spcPct val="0"/>
      </a:spcAft>
      <a:defRPr sz="2400" kern="1200">
        <a:solidFill>
          <a:schemeClr val="tx1"/>
        </a:solidFill>
        <a:latin typeface="Times New Roman" charset="0"/>
        <a:ea typeface="ＭＳ Ｐゴシック" charset="0"/>
        <a:cs typeface="+mn-cs"/>
      </a:defRPr>
    </a:lvl5pPr>
    <a:lvl6pPr marL="2286000" algn="l" defTabSz="457200" rtl="0" eaLnBrk="1" latinLnBrk="0" hangingPunct="1">
      <a:defRPr sz="2400" kern="1200">
        <a:solidFill>
          <a:schemeClr val="tx1"/>
        </a:solidFill>
        <a:latin typeface="Times New Roman" charset="0"/>
        <a:ea typeface="ＭＳ Ｐゴシック" charset="0"/>
        <a:cs typeface="+mn-cs"/>
      </a:defRPr>
    </a:lvl6pPr>
    <a:lvl7pPr marL="2743200" algn="l" defTabSz="457200" rtl="0" eaLnBrk="1" latinLnBrk="0" hangingPunct="1">
      <a:defRPr sz="2400" kern="1200">
        <a:solidFill>
          <a:schemeClr val="tx1"/>
        </a:solidFill>
        <a:latin typeface="Times New Roman" charset="0"/>
        <a:ea typeface="ＭＳ Ｐゴシック" charset="0"/>
        <a:cs typeface="+mn-cs"/>
      </a:defRPr>
    </a:lvl7pPr>
    <a:lvl8pPr marL="3200400" algn="l" defTabSz="457200" rtl="0" eaLnBrk="1" latinLnBrk="0" hangingPunct="1">
      <a:defRPr sz="2400" kern="1200">
        <a:solidFill>
          <a:schemeClr val="tx1"/>
        </a:solidFill>
        <a:latin typeface="Times New Roman" charset="0"/>
        <a:ea typeface="ＭＳ Ｐゴシック" charset="0"/>
        <a:cs typeface="+mn-cs"/>
      </a:defRPr>
    </a:lvl8pPr>
    <a:lvl9pPr marL="3657600" algn="l" defTabSz="457200" rtl="0" eaLnBrk="1" latinLnBrk="0" hangingPunct="1">
      <a:defRPr sz="2400" kern="1200">
        <a:solidFill>
          <a:schemeClr val="tx1"/>
        </a:solidFill>
        <a:latin typeface="Times New Roman" charset="0"/>
        <a:ea typeface="ＭＳ Ｐゴシック" charset="0"/>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7800"/>
    <a:srgbClr val="FF8000"/>
    <a:srgbClr val="990099"/>
    <a:srgbClr val="000062"/>
    <a:srgbClr val="000099"/>
    <a:srgbClr val="003399"/>
    <a:srgbClr val="6600CC"/>
    <a:srgbClr val="860808"/>
    <a:srgbClr val="AA000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0E2E68-A12C-B48F-8C6A-FAECDA556D71}" v="17" dt="2022-05-02T03:40:18.468"/>
    <p1510:client id="{22A31350-1C60-4BFA-582D-9DE2EB3F0186}" v="20" dt="2022-05-02T01:31:01.107"/>
    <p1510:client id="{2601FA2E-7AA7-04ED-F2DC-102A2A540613}" v="518" dt="2022-05-02T01:28:20.964"/>
    <p1510:client id="{40401ECC-ED71-435D-A411-465DFCBE6B34}" v="2" dt="2022-05-02T04:04:56.545"/>
    <p1510:client id="{4FCAAD4D-D2D4-5CCC-6AE2-832906369D1B}" v="2964" dt="2022-05-02T03:55:14.327"/>
    <p1510:client id="{B64274AF-B511-D630-B94D-36F2B390C009}" v="2" dt="2022-05-02T04:05:34.926"/>
    <p1510:client id="{C4E829A1-CD83-4C16-935E-BBA58E634E48}" v="264" dt="2022-05-01T22:08:49.798"/>
    <p1510:client id="{CEC43A1D-3061-4864-89C6-9666D6B30756}" v="6" dt="2022-05-02T04:03:38.008"/>
    <p1510:client id="{E5FE1E47-10C8-B1DB-1D28-641958EC0E74}" v="312" dt="2022-05-01T23:16:22.557"/>
    <p1510:client id="{F31361A6-E299-B1B1-8CC0-B2492C9494B6}" v="157" dt="2022-05-02T01:29:56.009"/>
    <p1510:client id="{FA28E537-1634-D074-EBAA-351FB7282BCB}" v="2938" dt="2022-05-01T08:56:30.8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0368"/>
        <p:guide pos="13824"/>
      </p:guideLst>
    </p:cSldViewPr>
  </p:slide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7454" tIns="48727" rIns="97454" bIns="48727" numCol="1" anchor="t" anchorCtr="0" compatLnSpc="1">
            <a:prstTxWarp prst="textNoShape">
              <a:avLst/>
            </a:prstTxWarp>
          </a:bodyPr>
          <a:lstStyle>
            <a:lvl1pPr defTabSz="973138">
              <a:defRPr sz="1200"/>
            </a:lvl1pPr>
          </a:lstStyle>
          <a:p>
            <a:endParaRPr lang="en-US"/>
          </a:p>
        </p:txBody>
      </p:sp>
      <p:sp>
        <p:nvSpPr>
          <p:cNvPr id="5123" name="Rectangle 3"/>
          <p:cNvSpPr>
            <a:spLocks noGrp="1" noChangeArrowheads="1"/>
          </p:cNvSpPr>
          <p:nvPr>
            <p:ph type="dt" sz="quarter" idx="1"/>
          </p:nvPr>
        </p:nvSpPr>
        <p:spPr bwMode="auto">
          <a:xfrm>
            <a:off x="4144963" y="0"/>
            <a:ext cx="3170237" cy="4794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7454" tIns="48727" rIns="97454" bIns="48727" numCol="1" anchor="t" anchorCtr="0" compatLnSpc="1">
            <a:prstTxWarp prst="textNoShape">
              <a:avLst/>
            </a:prstTxWarp>
          </a:bodyPr>
          <a:lstStyle>
            <a:lvl1pPr algn="r" defTabSz="973138">
              <a:defRPr sz="1200"/>
            </a:lvl1pPr>
          </a:lstStyle>
          <a:p>
            <a:endParaRPr lang="en-US"/>
          </a:p>
        </p:txBody>
      </p:sp>
      <p:sp>
        <p:nvSpPr>
          <p:cNvPr id="5124" name="Rectangle 4"/>
          <p:cNvSpPr>
            <a:spLocks noGrp="1" noChangeArrowheads="1"/>
          </p:cNvSpPr>
          <p:nvPr>
            <p:ph type="ftr" sz="quarter" idx="2"/>
          </p:nvPr>
        </p:nvSpPr>
        <p:spPr bwMode="auto">
          <a:xfrm>
            <a:off x="0" y="9121775"/>
            <a:ext cx="3170238" cy="4794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7454" tIns="48727" rIns="97454" bIns="48727" numCol="1" anchor="b" anchorCtr="0" compatLnSpc="1">
            <a:prstTxWarp prst="textNoShape">
              <a:avLst/>
            </a:prstTxWarp>
          </a:bodyPr>
          <a:lstStyle>
            <a:lvl1pPr defTabSz="973138">
              <a:defRPr sz="1200"/>
            </a:lvl1pPr>
          </a:lstStyle>
          <a:p>
            <a:endParaRPr lang="en-US"/>
          </a:p>
        </p:txBody>
      </p:sp>
      <p:sp>
        <p:nvSpPr>
          <p:cNvPr id="5125" name="Rectangle 5"/>
          <p:cNvSpPr>
            <a:spLocks noGrp="1" noChangeArrowheads="1"/>
          </p:cNvSpPr>
          <p:nvPr>
            <p:ph type="sldNum" sz="quarter" idx="3"/>
          </p:nvPr>
        </p:nvSpPr>
        <p:spPr bwMode="auto">
          <a:xfrm>
            <a:off x="4144963" y="9121775"/>
            <a:ext cx="3170237" cy="4794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7454" tIns="48727" rIns="97454" bIns="48727" numCol="1" anchor="b" anchorCtr="0" compatLnSpc="1">
            <a:prstTxWarp prst="textNoShape">
              <a:avLst/>
            </a:prstTxWarp>
          </a:bodyPr>
          <a:lstStyle>
            <a:lvl1pPr algn="r" defTabSz="973138">
              <a:defRPr sz="1200"/>
            </a:lvl1pPr>
          </a:lstStyle>
          <a:p>
            <a:fld id="{4BD6A864-FCB8-4947-8EB0-FC737DE7D94A}" type="slidenum">
              <a:rPr lang="en-US"/>
              <a:pPr/>
              <a:t>‹#›</a:t>
            </a:fld>
            <a:endParaRPr lang="en-US"/>
          </a:p>
        </p:txBody>
      </p:sp>
    </p:spTree>
    <p:extLst>
      <p:ext uri="{BB962C8B-B14F-4D97-AF65-F5344CB8AC3E}">
        <p14:creationId xmlns:p14="http://schemas.microsoft.com/office/powerpoint/2010/main" val="253922688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p3>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676"/>
            <a:ext cx="37307520" cy="7054850"/>
          </a:xfrm>
        </p:spPr>
        <p:txBody>
          <a:bodyPr/>
          <a:lstStyle/>
          <a:p>
            <a:r>
              <a:rPr lang="en-US"/>
              <a:t>Click to edit Master title style</a:t>
            </a:r>
          </a:p>
        </p:txBody>
      </p:sp>
      <p:sp>
        <p:nvSpPr>
          <p:cNvPr id="3" name="Subtitle 2"/>
          <p:cNvSpPr>
            <a:spLocks noGrp="1"/>
          </p:cNvSpPr>
          <p:nvPr>
            <p:ph type="subTitle" idx="1"/>
          </p:nvPr>
        </p:nvSpPr>
        <p:spPr>
          <a:xfrm>
            <a:off x="6583680" y="18653126"/>
            <a:ext cx="30723840"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CC8942EA-6F38-8A47-AD91-36822FC61676}" type="slidenum">
              <a:rPr lang="en-US"/>
              <a:pPr/>
              <a:t>‹#›</a:t>
            </a:fld>
            <a:endParaRPr lang="en-US"/>
          </a:p>
        </p:txBody>
      </p:sp>
    </p:spTree>
    <p:extLst>
      <p:ext uri="{BB962C8B-B14F-4D97-AF65-F5344CB8AC3E}">
        <p14:creationId xmlns:p14="http://schemas.microsoft.com/office/powerpoint/2010/main" val="2914301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519BCB70-9ACF-1544-941E-1F52D7C1F7C6}" type="slidenum">
              <a:rPr lang="en-US"/>
              <a:pPr/>
              <a:t>‹#›</a:t>
            </a:fld>
            <a:endParaRPr lang="en-US"/>
          </a:p>
        </p:txBody>
      </p:sp>
    </p:spTree>
    <p:extLst>
      <p:ext uri="{BB962C8B-B14F-4D97-AF65-F5344CB8AC3E}">
        <p14:creationId xmlns:p14="http://schemas.microsoft.com/office/powerpoint/2010/main" val="1605034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2480" y="2925764"/>
            <a:ext cx="9326880" cy="263350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91840" y="2925764"/>
            <a:ext cx="27797760" cy="263350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CC846C09-2BB9-6D4C-B2D6-71F09082B548}" type="slidenum">
              <a:rPr lang="en-US"/>
              <a:pPr/>
              <a:t>‹#›</a:t>
            </a:fld>
            <a:endParaRPr lang="en-US"/>
          </a:p>
        </p:txBody>
      </p:sp>
    </p:spTree>
    <p:extLst>
      <p:ext uri="{BB962C8B-B14F-4D97-AF65-F5344CB8AC3E}">
        <p14:creationId xmlns:p14="http://schemas.microsoft.com/office/powerpoint/2010/main" val="365434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7DAFDB61-9772-BD42-B92D-E4FA38B46F83}" type="slidenum">
              <a:rPr lang="en-US"/>
              <a:pPr/>
              <a:t>‹#›</a:t>
            </a:fld>
            <a:endParaRPr lang="en-US"/>
          </a:p>
        </p:txBody>
      </p:sp>
    </p:spTree>
    <p:extLst>
      <p:ext uri="{BB962C8B-B14F-4D97-AF65-F5344CB8AC3E}">
        <p14:creationId xmlns:p14="http://schemas.microsoft.com/office/powerpoint/2010/main" val="639503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9"/>
            <a:ext cx="37307520"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520"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F767A699-1E9D-8A4F-85D2-596832AB2D96}" type="slidenum">
              <a:rPr lang="en-US"/>
              <a:pPr/>
              <a:t>‹#›</a:t>
            </a:fld>
            <a:endParaRPr lang="en-US"/>
          </a:p>
        </p:txBody>
      </p:sp>
    </p:spTree>
    <p:extLst>
      <p:ext uri="{BB962C8B-B14F-4D97-AF65-F5344CB8AC3E}">
        <p14:creationId xmlns:p14="http://schemas.microsoft.com/office/powerpoint/2010/main" val="2108414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291840" y="9509126"/>
            <a:ext cx="18562320"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37040" y="9509126"/>
            <a:ext cx="18562320"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98E9A5B4-93C1-CA42-8F4E-9F0544C14711}" type="slidenum">
              <a:rPr lang="en-US"/>
              <a:pPr/>
              <a:t>‹#›</a:t>
            </a:fld>
            <a:endParaRPr lang="en-US"/>
          </a:p>
        </p:txBody>
      </p:sp>
    </p:spTree>
    <p:extLst>
      <p:ext uri="{BB962C8B-B14F-4D97-AF65-F5344CB8AC3E}">
        <p14:creationId xmlns:p14="http://schemas.microsoft.com/office/powerpoint/2010/main" val="3992394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5"/>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9176"/>
            <a:ext cx="1939290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561" y="10439401"/>
            <a:ext cx="1939290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0" y="7369176"/>
            <a:ext cx="1940052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120" y="10439401"/>
            <a:ext cx="1940052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8F201A36-B0FD-8D45-92AF-3244877B6D79}" type="slidenum">
              <a:rPr lang="en-US"/>
              <a:pPr/>
              <a:t>‹#›</a:t>
            </a:fld>
            <a:endParaRPr lang="en-US"/>
          </a:p>
        </p:txBody>
      </p:sp>
    </p:spTree>
    <p:extLst>
      <p:ext uri="{BB962C8B-B14F-4D97-AF65-F5344CB8AC3E}">
        <p14:creationId xmlns:p14="http://schemas.microsoft.com/office/powerpoint/2010/main" val="810880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F041F29A-221A-CC41-A24D-0B4049EB724F}" type="slidenum">
              <a:rPr lang="en-US"/>
              <a:pPr/>
              <a:t>‹#›</a:t>
            </a:fld>
            <a:endParaRPr lang="en-US"/>
          </a:p>
        </p:txBody>
      </p:sp>
    </p:spTree>
    <p:extLst>
      <p:ext uri="{BB962C8B-B14F-4D97-AF65-F5344CB8AC3E}">
        <p14:creationId xmlns:p14="http://schemas.microsoft.com/office/powerpoint/2010/main" val="105343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3B6B03FD-D704-5144-B6FA-E10938C88F2C}" type="slidenum">
              <a:rPr lang="en-US"/>
              <a:pPr/>
              <a:t>‹#›</a:t>
            </a:fld>
            <a:endParaRPr lang="en-US"/>
          </a:p>
        </p:txBody>
      </p:sp>
    </p:spTree>
    <p:extLst>
      <p:ext uri="{BB962C8B-B14F-4D97-AF65-F5344CB8AC3E}">
        <p14:creationId xmlns:p14="http://schemas.microsoft.com/office/powerpoint/2010/main" val="347483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1276"/>
            <a:ext cx="14439900" cy="55768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240" y="1311276"/>
            <a:ext cx="245364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1" y="6888163"/>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63C01AD-7E11-444C-BC7C-0C4069278C78}" type="slidenum">
              <a:rPr lang="en-US"/>
              <a:pPr/>
              <a:t>‹#›</a:t>
            </a:fld>
            <a:endParaRPr lang="en-US"/>
          </a:p>
        </p:txBody>
      </p:sp>
    </p:spTree>
    <p:extLst>
      <p:ext uri="{BB962C8B-B14F-4D97-AF65-F5344CB8AC3E}">
        <p14:creationId xmlns:p14="http://schemas.microsoft.com/office/powerpoint/2010/main" val="1638758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0" y="23042564"/>
            <a:ext cx="26334720"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980" y="2941639"/>
            <a:ext cx="26334720"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980" y="25763539"/>
            <a:ext cx="26334720"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06E071A3-D9CB-E444-83E8-D7CD1BE6FF6B}" type="slidenum">
              <a:rPr lang="en-US"/>
              <a:pPr/>
              <a:t>‹#›</a:t>
            </a:fld>
            <a:endParaRPr lang="en-US"/>
          </a:p>
        </p:txBody>
      </p:sp>
    </p:spTree>
    <p:extLst>
      <p:ext uri="{BB962C8B-B14F-4D97-AF65-F5344CB8AC3E}">
        <p14:creationId xmlns:p14="http://schemas.microsoft.com/office/powerpoint/2010/main" val="3235423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1840" y="2925763"/>
            <a:ext cx="37307520" cy="5486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80709" tIns="240355" rIns="480709" bIns="240355"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3291840" y="9509126"/>
            <a:ext cx="37307520" cy="197516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80709" tIns="240355" rIns="480709" bIns="24035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291840" y="29992639"/>
            <a:ext cx="9144000" cy="2193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80709" tIns="240355" rIns="480709" bIns="240355" numCol="1" anchor="t" anchorCtr="0" compatLnSpc="1">
            <a:prstTxWarp prst="textNoShape">
              <a:avLst/>
            </a:prstTxWarp>
          </a:bodyPr>
          <a:lstStyle>
            <a:lvl1pPr defTabSz="4806950">
              <a:defRPr sz="7400"/>
            </a:lvl1pPr>
          </a:lstStyle>
          <a:p>
            <a:endParaRPr lang="en-US"/>
          </a:p>
        </p:txBody>
      </p:sp>
      <p:sp>
        <p:nvSpPr>
          <p:cNvPr id="1029" name="Rectangle 5"/>
          <p:cNvSpPr>
            <a:spLocks noGrp="1" noChangeArrowheads="1"/>
          </p:cNvSpPr>
          <p:nvPr>
            <p:ph type="ftr" sz="quarter" idx="3"/>
          </p:nvPr>
        </p:nvSpPr>
        <p:spPr bwMode="auto">
          <a:xfrm>
            <a:off x="14996160" y="29992639"/>
            <a:ext cx="13898880" cy="2193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80709" tIns="240355" rIns="480709" bIns="240355" numCol="1" anchor="t" anchorCtr="0" compatLnSpc="1">
            <a:prstTxWarp prst="textNoShape">
              <a:avLst/>
            </a:prstTxWarp>
          </a:bodyPr>
          <a:lstStyle>
            <a:lvl1pPr algn="ctr" defTabSz="4806950">
              <a:defRPr sz="7400"/>
            </a:lvl1pPr>
          </a:lstStyle>
          <a:p>
            <a:endParaRPr lang="en-US"/>
          </a:p>
        </p:txBody>
      </p:sp>
      <p:sp>
        <p:nvSpPr>
          <p:cNvPr id="1030" name="Rectangle 6"/>
          <p:cNvSpPr>
            <a:spLocks noGrp="1" noChangeArrowheads="1"/>
          </p:cNvSpPr>
          <p:nvPr>
            <p:ph type="sldNum" sz="quarter" idx="4"/>
          </p:nvPr>
        </p:nvSpPr>
        <p:spPr bwMode="auto">
          <a:xfrm>
            <a:off x="31455360" y="29992639"/>
            <a:ext cx="9144000" cy="2193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80709" tIns="240355" rIns="480709" bIns="240355" numCol="1" anchor="t" anchorCtr="0" compatLnSpc="1">
            <a:prstTxWarp prst="textNoShape">
              <a:avLst/>
            </a:prstTxWarp>
          </a:bodyPr>
          <a:lstStyle>
            <a:lvl1pPr algn="r" defTabSz="4806950">
              <a:defRPr sz="7400"/>
            </a:lvl1pPr>
          </a:lstStyle>
          <a:p>
            <a:fld id="{155472E3-CEB2-7046-8024-BC3534FECBDD}"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806950" rtl="0" fontAlgn="base">
        <a:spcBef>
          <a:spcPct val="0"/>
        </a:spcBef>
        <a:spcAft>
          <a:spcPct val="0"/>
        </a:spcAft>
        <a:defRPr sz="23100">
          <a:solidFill>
            <a:schemeClr val="tx2"/>
          </a:solidFill>
          <a:latin typeface="+mj-lt"/>
          <a:ea typeface="+mj-ea"/>
          <a:cs typeface="+mj-cs"/>
        </a:defRPr>
      </a:lvl1pPr>
      <a:lvl2pPr algn="ctr" defTabSz="4806950" rtl="0" fontAlgn="base">
        <a:spcBef>
          <a:spcPct val="0"/>
        </a:spcBef>
        <a:spcAft>
          <a:spcPct val="0"/>
        </a:spcAft>
        <a:defRPr sz="23100">
          <a:solidFill>
            <a:schemeClr val="tx2"/>
          </a:solidFill>
          <a:latin typeface="Times New Roman" charset="0"/>
          <a:ea typeface="ＭＳ Ｐゴシック" charset="0"/>
        </a:defRPr>
      </a:lvl2pPr>
      <a:lvl3pPr algn="ctr" defTabSz="4806950" rtl="0" fontAlgn="base">
        <a:spcBef>
          <a:spcPct val="0"/>
        </a:spcBef>
        <a:spcAft>
          <a:spcPct val="0"/>
        </a:spcAft>
        <a:defRPr sz="23100">
          <a:solidFill>
            <a:schemeClr val="tx2"/>
          </a:solidFill>
          <a:latin typeface="Times New Roman" charset="0"/>
          <a:ea typeface="ＭＳ Ｐゴシック" charset="0"/>
        </a:defRPr>
      </a:lvl3pPr>
      <a:lvl4pPr algn="ctr" defTabSz="4806950" rtl="0" fontAlgn="base">
        <a:spcBef>
          <a:spcPct val="0"/>
        </a:spcBef>
        <a:spcAft>
          <a:spcPct val="0"/>
        </a:spcAft>
        <a:defRPr sz="23100">
          <a:solidFill>
            <a:schemeClr val="tx2"/>
          </a:solidFill>
          <a:latin typeface="Times New Roman" charset="0"/>
          <a:ea typeface="ＭＳ Ｐゴシック" charset="0"/>
        </a:defRPr>
      </a:lvl4pPr>
      <a:lvl5pPr algn="ctr" defTabSz="4806950" rtl="0" fontAlgn="base">
        <a:spcBef>
          <a:spcPct val="0"/>
        </a:spcBef>
        <a:spcAft>
          <a:spcPct val="0"/>
        </a:spcAft>
        <a:defRPr sz="23100">
          <a:solidFill>
            <a:schemeClr val="tx2"/>
          </a:solidFill>
          <a:latin typeface="Times New Roman" charset="0"/>
          <a:ea typeface="ＭＳ Ｐゴシック" charset="0"/>
        </a:defRPr>
      </a:lvl5pPr>
      <a:lvl6pPr marL="457200" algn="ctr" defTabSz="4806950" rtl="0" fontAlgn="base">
        <a:spcBef>
          <a:spcPct val="0"/>
        </a:spcBef>
        <a:spcAft>
          <a:spcPct val="0"/>
        </a:spcAft>
        <a:defRPr sz="23100">
          <a:solidFill>
            <a:schemeClr val="tx2"/>
          </a:solidFill>
          <a:latin typeface="Times New Roman" charset="0"/>
          <a:ea typeface="ＭＳ Ｐゴシック" charset="0"/>
        </a:defRPr>
      </a:lvl6pPr>
      <a:lvl7pPr marL="914400" algn="ctr" defTabSz="4806950" rtl="0" fontAlgn="base">
        <a:spcBef>
          <a:spcPct val="0"/>
        </a:spcBef>
        <a:spcAft>
          <a:spcPct val="0"/>
        </a:spcAft>
        <a:defRPr sz="23100">
          <a:solidFill>
            <a:schemeClr val="tx2"/>
          </a:solidFill>
          <a:latin typeface="Times New Roman" charset="0"/>
          <a:ea typeface="ＭＳ Ｐゴシック" charset="0"/>
        </a:defRPr>
      </a:lvl7pPr>
      <a:lvl8pPr marL="1371600" algn="ctr" defTabSz="4806950" rtl="0" fontAlgn="base">
        <a:spcBef>
          <a:spcPct val="0"/>
        </a:spcBef>
        <a:spcAft>
          <a:spcPct val="0"/>
        </a:spcAft>
        <a:defRPr sz="23100">
          <a:solidFill>
            <a:schemeClr val="tx2"/>
          </a:solidFill>
          <a:latin typeface="Times New Roman" charset="0"/>
          <a:ea typeface="ＭＳ Ｐゴシック" charset="0"/>
        </a:defRPr>
      </a:lvl8pPr>
      <a:lvl9pPr marL="1828800" algn="ctr" defTabSz="4806950" rtl="0" fontAlgn="base">
        <a:spcBef>
          <a:spcPct val="0"/>
        </a:spcBef>
        <a:spcAft>
          <a:spcPct val="0"/>
        </a:spcAft>
        <a:defRPr sz="23100">
          <a:solidFill>
            <a:schemeClr val="tx2"/>
          </a:solidFill>
          <a:latin typeface="Times New Roman" charset="0"/>
          <a:ea typeface="ＭＳ Ｐゴシック" charset="0"/>
        </a:defRPr>
      </a:lvl9pPr>
    </p:titleStyle>
    <p:bodyStyle>
      <a:lvl1pPr marL="1803400" indent="-1803400" algn="l" defTabSz="4806950" rtl="0" fontAlgn="base">
        <a:spcBef>
          <a:spcPct val="20000"/>
        </a:spcBef>
        <a:spcAft>
          <a:spcPct val="0"/>
        </a:spcAft>
        <a:buChar char="•"/>
        <a:defRPr sz="16800">
          <a:solidFill>
            <a:schemeClr val="tx1"/>
          </a:solidFill>
          <a:latin typeface="+mn-lt"/>
          <a:ea typeface="+mn-ea"/>
          <a:cs typeface="+mn-cs"/>
        </a:defRPr>
      </a:lvl1pPr>
      <a:lvl2pPr marL="3905250" indent="-1501775" algn="l" defTabSz="4806950" rtl="0" fontAlgn="base">
        <a:spcBef>
          <a:spcPct val="20000"/>
        </a:spcBef>
        <a:spcAft>
          <a:spcPct val="0"/>
        </a:spcAft>
        <a:buChar char="–"/>
        <a:defRPr sz="14700">
          <a:solidFill>
            <a:schemeClr val="tx1"/>
          </a:solidFill>
          <a:latin typeface="+mn-lt"/>
          <a:ea typeface="+mn-ea"/>
        </a:defRPr>
      </a:lvl2pPr>
      <a:lvl3pPr marL="6008688" indent="-1201738" algn="l" defTabSz="4806950" rtl="0" fontAlgn="base">
        <a:spcBef>
          <a:spcPct val="20000"/>
        </a:spcBef>
        <a:spcAft>
          <a:spcPct val="0"/>
        </a:spcAft>
        <a:buChar char="•"/>
        <a:defRPr sz="12600">
          <a:solidFill>
            <a:schemeClr val="tx1"/>
          </a:solidFill>
          <a:latin typeface="+mn-lt"/>
          <a:ea typeface="+mn-ea"/>
        </a:defRPr>
      </a:lvl3pPr>
      <a:lvl4pPr marL="8412163" indent="-1201738" algn="l" defTabSz="4806950" rtl="0" fontAlgn="base">
        <a:spcBef>
          <a:spcPct val="20000"/>
        </a:spcBef>
        <a:spcAft>
          <a:spcPct val="0"/>
        </a:spcAft>
        <a:buChar char="–"/>
        <a:defRPr sz="10500">
          <a:solidFill>
            <a:schemeClr val="tx1"/>
          </a:solidFill>
          <a:latin typeface="+mn-lt"/>
          <a:ea typeface="+mn-ea"/>
        </a:defRPr>
      </a:lvl4pPr>
      <a:lvl5pPr marL="10815638" indent="-1201738" algn="l" defTabSz="4806950" rtl="0" fontAlgn="base">
        <a:spcBef>
          <a:spcPct val="20000"/>
        </a:spcBef>
        <a:spcAft>
          <a:spcPct val="0"/>
        </a:spcAft>
        <a:buChar char="»"/>
        <a:defRPr sz="10500">
          <a:solidFill>
            <a:schemeClr val="tx1"/>
          </a:solidFill>
          <a:latin typeface="+mn-lt"/>
          <a:ea typeface="+mn-ea"/>
        </a:defRPr>
      </a:lvl5pPr>
      <a:lvl6pPr marL="11272838" indent="-1201738" algn="l" defTabSz="4806950" rtl="0" fontAlgn="base">
        <a:spcBef>
          <a:spcPct val="20000"/>
        </a:spcBef>
        <a:spcAft>
          <a:spcPct val="0"/>
        </a:spcAft>
        <a:buChar char="»"/>
        <a:defRPr sz="10500">
          <a:solidFill>
            <a:schemeClr val="tx1"/>
          </a:solidFill>
          <a:latin typeface="+mn-lt"/>
          <a:ea typeface="+mn-ea"/>
        </a:defRPr>
      </a:lvl6pPr>
      <a:lvl7pPr marL="11730038" indent="-1201738" algn="l" defTabSz="4806950" rtl="0" fontAlgn="base">
        <a:spcBef>
          <a:spcPct val="20000"/>
        </a:spcBef>
        <a:spcAft>
          <a:spcPct val="0"/>
        </a:spcAft>
        <a:buChar char="»"/>
        <a:defRPr sz="10500">
          <a:solidFill>
            <a:schemeClr val="tx1"/>
          </a:solidFill>
          <a:latin typeface="+mn-lt"/>
          <a:ea typeface="+mn-ea"/>
        </a:defRPr>
      </a:lvl7pPr>
      <a:lvl8pPr marL="12187238" indent="-1201738" algn="l" defTabSz="4806950" rtl="0" fontAlgn="base">
        <a:spcBef>
          <a:spcPct val="20000"/>
        </a:spcBef>
        <a:spcAft>
          <a:spcPct val="0"/>
        </a:spcAft>
        <a:buChar char="»"/>
        <a:defRPr sz="10500">
          <a:solidFill>
            <a:schemeClr val="tx1"/>
          </a:solidFill>
          <a:latin typeface="+mn-lt"/>
          <a:ea typeface="+mn-ea"/>
        </a:defRPr>
      </a:lvl8pPr>
      <a:lvl9pPr marL="12644438" indent="-1201738" algn="l" defTabSz="4806950" rtl="0" fontAlgn="base">
        <a:spcBef>
          <a:spcPct val="20000"/>
        </a:spcBef>
        <a:spcAft>
          <a:spcPct val="0"/>
        </a:spcAft>
        <a:buChar char="»"/>
        <a:defRPr sz="105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audio" Target="../media/media4.m4a"/><Relationship Id="rId13" Type="http://schemas.openxmlformats.org/officeDocument/2006/relationships/image" Target="../media/image4.png"/><Relationship Id="rId3" Type="http://schemas.microsoft.com/office/2007/relationships/media" Target="../media/media2.m4a"/><Relationship Id="rId7" Type="http://schemas.microsoft.com/office/2007/relationships/media" Target="../media/media4.m4a"/><Relationship Id="rId12"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audio" Target="../media/media3.m4a"/><Relationship Id="rId11" Type="http://schemas.openxmlformats.org/officeDocument/2006/relationships/image" Target="../media/image2.png"/><Relationship Id="rId5" Type="http://schemas.microsoft.com/office/2007/relationships/media" Target="../media/media3.m4a"/><Relationship Id="rId10" Type="http://schemas.openxmlformats.org/officeDocument/2006/relationships/image" Target="../media/image1.png"/><Relationship Id="rId4" Type="http://schemas.openxmlformats.org/officeDocument/2006/relationships/audio" Target="../media/media2.m4a"/><Relationship Id="rId9" Type="http://schemas.openxmlformats.org/officeDocument/2006/relationships/slideLayout" Target="../slideLayouts/slideLayout7.xml"/><Relationship Id="rId1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 name="Text Box 225"/>
          <p:cNvSpPr txBox="1">
            <a:spLocks noChangeArrowheads="1"/>
          </p:cNvSpPr>
          <p:nvPr/>
        </p:nvSpPr>
        <p:spPr bwMode="auto">
          <a:xfrm>
            <a:off x="358501" y="1394317"/>
            <a:ext cx="43367960" cy="1958483"/>
          </a:xfrm>
          <a:prstGeom prst="rect">
            <a:avLst/>
          </a:prstGeom>
          <a:noFill/>
          <a:ln>
            <a:noFill/>
          </a:ln>
          <a:effectLst/>
          <a:extLst>
            <a:ext uri="{909E8E84-426E-40dd-AFC4-6F175D3DCCD1}">
              <a14:hiddenFill xmlns="" xmlns:a14="http://schemas.microsoft.com/office/drawing/2010/main">
                <a:solidFill>
                  <a:srgbClr val="DB0125"/>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square" lIns="196169" tIns="101091" rIns="196169" bIns="101091" anchor="t">
            <a:spAutoFit/>
          </a:bodyPr>
          <a:lstStyle/>
          <a:p>
            <a:pPr algn="ctr">
              <a:spcBef>
                <a:spcPct val="50000"/>
              </a:spcBef>
            </a:pPr>
            <a:r>
              <a:rPr lang="en-CA" sz="6600" b="1">
                <a:solidFill>
                  <a:srgbClr val="0000FF"/>
                </a:solidFill>
                <a:latin typeface="Arial"/>
                <a:ea typeface="ＭＳ Ｐゴシック"/>
                <a:cs typeface="Arial"/>
              </a:rPr>
              <a:t>Johnathen Flores, Christopher Aguilar, Alex Kind, Zachary Ross, Edgar Vasquez, Dr. Kevin Desai, PhD</a:t>
            </a:r>
            <a:br>
              <a:rPr lang="en-CA" sz="8000" b="1" baseline="30000">
                <a:latin typeface="Arial"/>
                <a:cs typeface="Arial"/>
              </a:rPr>
            </a:br>
            <a:r>
              <a:rPr lang="en-CA" sz="4800" b="1">
                <a:solidFill>
                  <a:srgbClr val="0000FF"/>
                </a:solidFill>
                <a:latin typeface="Arial"/>
                <a:ea typeface="ＭＳ Ｐゴシック"/>
                <a:cs typeface="Arial"/>
              </a:rPr>
              <a:t>The University of Texas at San Antonio, San Antonio, TX 78249</a:t>
            </a:r>
            <a:endParaRPr lang="en-US" sz="4800" b="1" baseline="30000">
              <a:solidFill>
                <a:srgbClr val="0000FF"/>
              </a:solidFill>
              <a:latin typeface="Arial"/>
              <a:ea typeface="ＭＳ Ｐゴシック"/>
              <a:cs typeface="Arial"/>
            </a:endParaRPr>
          </a:p>
        </p:txBody>
      </p:sp>
      <p:sp>
        <p:nvSpPr>
          <p:cNvPr id="2282" name="Text Box 234"/>
          <p:cNvSpPr txBox="1">
            <a:spLocks noChangeArrowheads="1"/>
          </p:cNvSpPr>
          <p:nvPr/>
        </p:nvSpPr>
        <p:spPr bwMode="auto">
          <a:xfrm>
            <a:off x="30099001" y="28676600"/>
            <a:ext cx="13315951" cy="2362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228600" tIns="45720" rIns="91440" bIns="45720" anchor="t"/>
          <a:lstStyle>
            <a:lvl1pPr marL="285750" indent="-285750">
              <a:defRPr sz="2400">
                <a:solidFill>
                  <a:schemeClr val="tx1"/>
                </a:solidFill>
                <a:latin typeface="Times New Roman" charset="0"/>
                <a:ea typeface="ＭＳ Ｐゴシック" charset="0"/>
              </a:defRPr>
            </a:lvl1pPr>
            <a:lvl2pPr marL="571500">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fontAlgn="base">
              <a:spcBef>
                <a:spcPct val="0"/>
              </a:spcBef>
              <a:spcAft>
                <a:spcPct val="0"/>
              </a:spcAft>
              <a:defRPr sz="2400">
                <a:solidFill>
                  <a:schemeClr val="tx1"/>
                </a:solidFill>
                <a:latin typeface="Times New Roman" charset="0"/>
                <a:ea typeface="ＭＳ Ｐゴシック" charset="0"/>
              </a:defRPr>
            </a:lvl6pPr>
            <a:lvl7pPr fontAlgn="base">
              <a:spcBef>
                <a:spcPct val="0"/>
              </a:spcBef>
              <a:spcAft>
                <a:spcPct val="0"/>
              </a:spcAft>
              <a:defRPr sz="2400">
                <a:solidFill>
                  <a:schemeClr val="tx1"/>
                </a:solidFill>
                <a:latin typeface="Times New Roman" charset="0"/>
                <a:ea typeface="ＭＳ Ｐゴシック" charset="0"/>
              </a:defRPr>
            </a:lvl7pPr>
            <a:lvl8pPr fontAlgn="base">
              <a:spcBef>
                <a:spcPct val="0"/>
              </a:spcBef>
              <a:spcAft>
                <a:spcPct val="0"/>
              </a:spcAft>
              <a:defRPr sz="2400">
                <a:solidFill>
                  <a:schemeClr val="tx1"/>
                </a:solidFill>
                <a:latin typeface="Times New Roman" charset="0"/>
                <a:ea typeface="ＭＳ Ｐゴシック" charset="0"/>
              </a:defRPr>
            </a:lvl8pPr>
            <a:lvl9pPr fontAlgn="base">
              <a:spcBef>
                <a:spcPct val="0"/>
              </a:spcBef>
              <a:spcAft>
                <a:spcPct val="0"/>
              </a:spcAft>
              <a:defRPr sz="2400">
                <a:solidFill>
                  <a:schemeClr val="tx1"/>
                </a:solidFill>
                <a:latin typeface="Times New Roman" charset="0"/>
                <a:ea typeface="ＭＳ Ｐゴシック" charset="0"/>
              </a:defRPr>
            </a:lvl9pPr>
          </a:lstStyle>
          <a:p>
            <a:pPr algn="just"/>
            <a:r>
              <a:rPr lang="en-US" sz="2000">
                <a:latin typeface="Times New Roman"/>
                <a:ea typeface="ＭＳ Ｐゴシック"/>
                <a:cs typeface="Times New Roman"/>
              </a:rPr>
              <a:t>https://docs.w3cub.com/scikit_learn/modules/generated/sklearn.naive_bayes.multinomialnb </a:t>
            </a:r>
            <a:endParaRPr lang="en-US"/>
          </a:p>
          <a:p>
            <a:pPr algn="just"/>
            <a:r>
              <a:rPr lang="en-US" sz="2000">
                <a:latin typeface="Times New Roman"/>
                <a:ea typeface="ＭＳ Ｐゴシック"/>
                <a:cs typeface="Times New Roman"/>
              </a:rPr>
              <a:t>https://www.analyticsvidhya.com/blog/2021/07/performing-sentiment-analysis-with-naive-bayes-classifier/</a:t>
            </a:r>
            <a:endParaRPr lang="en-US">
              <a:latin typeface="Times New Roman"/>
            </a:endParaRPr>
          </a:p>
          <a:p>
            <a:pPr algn="just"/>
            <a:r>
              <a:rPr lang="en-US" sz="2000">
                <a:latin typeface="Times New Roman"/>
                <a:ea typeface="ＭＳ Ｐゴシック"/>
                <a:cs typeface="Times New Roman"/>
              </a:rPr>
              <a:t>https://machinelearningmastery.com/develop-word-embedding-model-predicting-movie-review-sentiment/ </a:t>
            </a:r>
            <a:endParaRPr lang="en-US"/>
          </a:p>
          <a:p>
            <a:pPr algn="just"/>
            <a:r>
              <a:rPr lang="en-US" sz="2000">
                <a:latin typeface="Times New Roman"/>
                <a:ea typeface="ＭＳ Ｐゴシック"/>
                <a:cs typeface="Times New Roman"/>
              </a:rPr>
              <a:t>https://builtin.com/data-science/how-build-neural-network-keras </a:t>
            </a:r>
            <a:endParaRPr lang="en-US"/>
          </a:p>
          <a:p>
            <a:pPr algn="just"/>
            <a:r>
              <a:rPr lang="en-US" sz="2000">
                <a:latin typeface="Times New Roman"/>
                <a:ea typeface="ＭＳ Ｐゴシック"/>
                <a:cs typeface="Times New Roman"/>
              </a:rPr>
              <a:t>https://www.analyticsvidhya.com/blog/2021/07/performing-sentiment-analysis-with-naive-bayes-classifier/</a:t>
            </a:r>
            <a:endParaRPr lang="en-US">
              <a:latin typeface="Times New Roman"/>
            </a:endParaRPr>
          </a:p>
          <a:p>
            <a:pPr algn="just"/>
            <a:r>
              <a:rPr lang="en-US" sz="2000">
                <a:latin typeface="Times New Roman"/>
                <a:ea typeface="ＭＳ Ｐゴシック"/>
                <a:cs typeface="Times New Roman"/>
              </a:rPr>
              <a:t>https://www.analyticsvidhya.com/blog/2021/07/performing-sentiment-analysis-with-naive-bayes-classifier/</a:t>
            </a:r>
            <a:endParaRPr lang="en-US">
              <a:latin typeface="Times New Roman"/>
            </a:endParaRPr>
          </a:p>
          <a:p>
            <a:pPr algn="just">
              <a:lnSpc>
                <a:spcPct val="90000"/>
              </a:lnSpc>
            </a:pPr>
            <a:r>
              <a:rPr lang="en-US" sz="2000">
                <a:latin typeface="Times New Roman"/>
                <a:ea typeface="ＭＳ Ｐゴシック"/>
                <a:cs typeface="Times New Roman"/>
              </a:rPr>
              <a:t>https://www.analyticsvidhya.com/blog/2021/07/performing-sentiment-analysis-with-naive-bayes-classifier/</a:t>
            </a:r>
            <a:endParaRPr lang="en-US">
              <a:latin typeface="Times New Roman"/>
            </a:endParaRPr>
          </a:p>
        </p:txBody>
      </p:sp>
      <p:sp>
        <p:nvSpPr>
          <p:cNvPr id="2303" name="Text Box 255"/>
          <p:cNvSpPr txBox="1">
            <a:spLocks noChangeArrowheads="1"/>
          </p:cNvSpPr>
          <p:nvPr/>
        </p:nvSpPr>
        <p:spPr bwMode="auto">
          <a:xfrm>
            <a:off x="695779" y="5225396"/>
            <a:ext cx="12903200" cy="6740307"/>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spcBef>
                <a:spcPts val="3600"/>
              </a:spcBef>
              <a:spcAft>
                <a:spcPts val="0"/>
              </a:spcAft>
            </a:pPr>
            <a:r>
              <a:rPr lang="en-US" sz="3600">
                <a:latin typeface="Arial"/>
                <a:ea typeface="ＭＳ Ｐゴシック"/>
                <a:cs typeface="Arial"/>
              </a:rPr>
              <a:t>As a group we decided to study sentiment analysis a technique in natural language processing. The goal of this study is to find out what machine learning methods are used to do sentiment analysis and how accurate they can be. Our hypothesis is that there are multiple machine learning methods which vary in accuracy. We used the programming language Python and multiple libraries to test five different machine learning methods. Each five methods produced different accuracies relatively close to 85%. However, Gaussian Naive Bayes was slightly below 80%. Meaning most methods were about the same in performance except Gaussian Naive Bayes</a:t>
            </a:r>
            <a:endParaRPr lang="en-US" sz="3600">
              <a:latin typeface="Arial"/>
              <a:cs typeface="Arial"/>
            </a:endParaRPr>
          </a:p>
        </p:txBody>
      </p:sp>
      <p:sp>
        <p:nvSpPr>
          <p:cNvPr id="2304" name="Text Box 256"/>
          <p:cNvSpPr txBox="1">
            <a:spLocks noChangeArrowheads="1"/>
          </p:cNvSpPr>
          <p:nvPr/>
        </p:nvSpPr>
        <p:spPr bwMode="auto">
          <a:xfrm>
            <a:off x="640080" y="21412201"/>
            <a:ext cx="12903200" cy="17543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lgn="just">
              <a:spcBef>
                <a:spcPct val="20000"/>
              </a:spcBef>
            </a:pPr>
            <a:r>
              <a:rPr lang="en-US" sz="3600">
                <a:latin typeface="Arial"/>
                <a:ea typeface="ＭＳ Ｐゴシック"/>
                <a:cs typeface="Arial"/>
              </a:rPr>
              <a:t>The goal of this study is to find out what machine learning methods are used to do sentiment analysis and how accurate they can be.</a:t>
            </a:r>
          </a:p>
        </p:txBody>
      </p:sp>
      <p:sp>
        <p:nvSpPr>
          <p:cNvPr id="2305" name="Text Box 257"/>
          <p:cNvSpPr txBox="1">
            <a:spLocks noChangeArrowheads="1"/>
          </p:cNvSpPr>
          <p:nvPr/>
        </p:nvSpPr>
        <p:spPr bwMode="auto">
          <a:xfrm>
            <a:off x="640080" y="13207729"/>
            <a:ext cx="12903200" cy="6629507"/>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762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lgn="just">
              <a:spcBef>
                <a:spcPct val="20000"/>
              </a:spcBef>
            </a:pPr>
            <a:r>
              <a:rPr lang="en-US" sz="3600">
                <a:latin typeface="Arial"/>
                <a:ea typeface="ＭＳ Ｐゴシック"/>
                <a:cs typeface="Arial"/>
              </a:rPr>
              <a:t>We decided to choose this topic of sentiment analysis because we wanted to know what type of machine learning techniques are used to do sentiment analysis and how accurate they can be.</a:t>
            </a:r>
            <a:endParaRPr lang="en-US" sz="3600">
              <a:latin typeface="Arial" charset="0"/>
              <a:cs typeface="Arial"/>
            </a:endParaRPr>
          </a:p>
          <a:p>
            <a:pPr algn="just">
              <a:spcBef>
                <a:spcPct val="20000"/>
              </a:spcBef>
            </a:pPr>
            <a:endParaRPr lang="en-US" sz="3600">
              <a:latin typeface="Arial"/>
              <a:ea typeface="ＭＳ Ｐゴシック"/>
              <a:cs typeface="Arial"/>
            </a:endParaRPr>
          </a:p>
          <a:p>
            <a:pPr algn="just">
              <a:spcBef>
                <a:spcPct val="20000"/>
              </a:spcBef>
            </a:pPr>
            <a:r>
              <a:rPr lang="en-US" sz="3600">
                <a:latin typeface="Arial"/>
                <a:ea typeface="ＭＳ Ｐゴシック"/>
                <a:cs typeface="Arial"/>
              </a:rPr>
              <a:t>To achieve this, we used a data set containing many movie reviews and their overall sentiment being positive or negative. Then we implemented five machine learning methods to compare  how accurate each machine learning method was.</a:t>
            </a:r>
            <a:endParaRPr lang="en-US" sz="3600">
              <a:latin typeface="Arial" charset="0"/>
              <a:cs typeface="Arial" charset="0"/>
            </a:endParaRPr>
          </a:p>
          <a:p>
            <a:pPr algn="just">
              <a:spcBef>
                <a:spcPct val="20000"/>
              </a:spcBef>
            </a:pPr>
            <a:endParaRPr lang="en-US" sz="3600">
              <a:latin typeface="Arial" charset="0"/>
              <a:cs typeface="Arial" charset="0"/>
            </a:endParaRPr>
          </a:p>
          <a:p>
            <a:pPr algn="just">
              <a:spcBef>
                <a:spcPct val="20000"/>
              </a:spcBef>
            </a:pPr>
            <a:endParaRPr lang="en-US" sz="3600">
              <a:latin typeface="Arial" charset="0"/>
              <a:cs typeface="Arial" charset="0"/>
            </a:endParaRPr>
          </a:p>
        </p:txBody>
      </p:sp>
      <p:sp>
        <p:nvSpPr>
          <p:cNvPr id="2306" name="Text Box 258"/>
          <p:cNvSpPr txBox="1">
            <a:spLocks noChangeArrowheads="1"/>
          </p:cNvSpPr>
          <p:nvPr/>
        </p:nvSpPr>
        <p:spPr bwMode="auto">
          <a:xfrm>
            <a:off x="14401801" y="4864100"/>
            <a:ext cx="14561457" cy="17543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lgn="just">
              <a:spcBef>
                <a:spcPct val="50000"/>
              </a:spcBef>
            </a:pPr>
            <a:r>
              <a:rPr lang="en-US" sz="3600">
                <a:latin typeface="Arial"/>
                <a:ea typeface="ＭＳ Ｐゴシック"/>
                <a:cs typeface="Arial"/>
              </a:rPr>
              <a:t>We used the programming language Python and imported multiple libraires to load the IMDB data set and to implement multiple machine learning methods.</a:t>
            </a:r>
          </a:p>
        </p:txBody>
      </p:sp>
      <p:sp>
        <p:nvSpPr>
          <p:cNvPr id="2308" name="Text Box 260"/>
          <p:cNvSpPr txBox="1">
            <a:spLocks noChangeArrowheads="1"/>
          </p:cNvSpPr>
          <p:nvPr/>
        </p:nvSpPr>
        <p:spPr bwMode="auto">
          <a:xfrm>
            <a:off x="14384001" y="15990020"/>
            <a:ext cx="15016479" cy="10341293"/>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635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lgn="just">
              <a:spcBef>
                <a:spcPct val="50000"/>
              </a:spcBef>
            </a:pPr>
            <a:r>
              <a:rPr lang="en-US" sz="3600">
                <a:latin typeface="Arial"/>
                <a:ea typeface="ＭＳ Ｐゴシック"/>
                <a:cs typeface="Arial"/>
              </a:rPr>
              <a:t>After fully optimizing the functions we used, our results are as follows:</a:t>
            </a:r>
          </a:p>
          <a:p>
            <a:pPr marL="571500" indent="-571500" algn="just">
              <a:spcBef>
                <a:spcPct val="50000"/>
              </a:spcBef>
              <a:buFont typeface="Wingdings"/>
              <a:buChar char="§"/>
            </a:pPr>
            <a:r>
              <a:rPr lang="en-US" sz="3600">
                <a:latin typeface="Arial"/>
                <a:ea typeface="ＭＳ Ｐゴシック"/>
                <a:cs typeface="Arial"/>
              </a:rPr>
              <a:t>The method that preformed the best in terms of the training data was the Multinomial Naïve Bayes with its accuracy of 85.70%</a:t>
            </a:r>
          </a:p>
          <a:p>
            <a:pPr marL="571500" indent="-571500" algn="just">
              <a:spcBef>
                <a:spcPct val="50000"/>
              </a:spcBef>
              <a:buFont typeface="Wingdings"/>
              <a:buChar char="§"/>
            </a:pPr>
            <a:r>
              <a:rPr lang="en-US" sz="3600">
                <a:latin typeface="Arial"/>
                <a:ea typeface="ＭＳ Ｐゴシック"/>
                <a:cs typeface="Arial"/>
              </a:rPr>
              <a:t>The method that preformed the best in terms of testing data was a tie between the Convolutional Neural Network and the Complement Naïve Bayes with them both having an accuracy of </a:t>
            </a:r>
            <a:r>
              <a:rPr lang="en-US" sz="3600">
                <a:latin typeface="Times New Roman"/>
                <a:ea typeface="ＭＳ Ｐゴシック"/>
                <a:cs typeface="Times New Roman"/>
              </a:rPr>
              <a:t>84.64%</a:t>
            </a:r>
          </a:p>
          <a:p>
            <a:pPr marL="571500" indent="-571500" algn="just">
              <a:spcBef>
                <a:spcPct val="50000"/>
              </a:spcBef>
              <a:buFont typeface="Wingdings"/>
              <a:buChar char="§"/>
            </a:pPr>
            <a:r>
              <a:rPr lang="en-US" sz="3600">
                <a:latin typeface="Arial"/>
                <a:ea typeface="ＭＳ Ｐゴシック"/>
                <a:cs typeface="Arial"/>
              </a:rPr>
              <a:t>The average accuracy for all methods using training data is 84.68%</a:t>
            </a:r>
          </a:p>
          <a:p>
            <a:pPr marL="571500" indent="-571500" algn="just">
              <a:spcBef>
                <a:spcPct val="50000"/>
              </a:spcBef>
              <a:buFont typeface="Wingdings"/>
              <a:buChar char="§"/>
            </a:pPr>
            <a:r>
              <a:rPr lang="en-US" sz="3600">
                <a:latin typeface="Arial"/>
                <a:ea typeface="ＭＳ Ｐゴシック"/>
                <a:cs typeface="Arial"/>
              </a:rPr>
              <a:t>The average accuracy for all methods using testing data is 83.50%</a:t>
            </a:r>
          </a:p>
          <a:p>
            <a:pPr marL="571500" indent="-571500" algn="just">
              <a:spcBef>
                <a:spcPct val="50000"/>
              </a:spcBef>
              <a:buFont typeface="Wingdings"/>
              <a:buChar char="§"/>
            </a:pPr>
            <a:r>
              <a:rPr lang="en-US" sz="3600">
                <a:latin typeface="Arial"/>
                <a:ea typeface="ＭＳ Ｐゴシック"/>
                <a:cs typeface="Arial"/>
              </a:rPr>
              <a:t>The method that had the best performance from training to testing was the Convolutional Neural network which had a drop in accuracy of only 0.73%</a:t>
            </a:r>
          </a:p>
          <a:p>
            <a:pPr marL="571500" indent="-571500" algn="just">
              <a:spcBef>
                <a:spcPct val="50000"/>
              </a:spcBef>
              <a:buFont typeface="Wingdings"/>
              <a:buChar char="§"/>
            </a:pPr>
            <a:r>
              <a:rPr lang="en-US" sz="3600">
                <a:latin typeface="Arial"/>
                <a:ea typeface="ＭＳ Ｐゴシック"/>
                <a:cs typeface="Arial"/>
              </a:rPr>
              <a:t>The method that had the worst performance from training to testing was the Gaussian Naïve Bayes method with a drop in accuracy of 2.04% </a:t>
            </a:r>
          </a:p>
          <a:p>
            <a:pPr marL="571500" indent="-571500" algn="just">
              <a:spcBef>
                <a:spcPct val="50000"/>
              </a:spcBef>
              <a:buFont typeface="Wingdings"/>
              <a:buChar char="§"/>
            </a:pPr>
            <a:endParaRPr lang="en-US" sz="3600">
              <a:latin typeface="Arial" charset="0"/>
              <a:cs typeface="Arial"/>
            </a:endParaRPr>
          </a:p>
        </p:txBody>
      </p:sp>
      <p:sp>
        <p:nvSpPr>
          <p:cNvPr id="2311" name="Text Box 263"/>
          <p:cNvSpPr txBox="1">
            <a:spLocks noChangeArrowheads="1"/>
          </p:cNvSpPr>
          <p:nvPr/>
        </p:nvSpPr>
        <p:spPr bwMode="auto">
          <a:xfrm>
            <a:off x="30083760" y="19965988"/>
            <a:ext cx="13350240" cy="84023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182880" tIns="45720" rIns="182880" bIns="45720" anchor="t">
            <a:spAutoFit/>
          </a:bodyPr>
          <a:lstStyle/>
          <a:p>
            <a:pPr marL="571500" indent="-571500" algn="just">
              <a:spcBef>
                <a:spcPct val="50000"/>
              </a:spcBef>
              <a:buFont typeface="Wingdings" charset="2"/>
              <a:buChar char="v"/>
            </a:pPr>
            <a:r>
              <a:rPr lang="en-US" sz="3600">
                <a:latin typeface="Arial"/>
                <a:ea typeface="ＭＳ Ｐゴシック"/>
                <a:cs typeface="Arial"/>
              </a:rPr>
              <a:t>The goal of our project was to test five different sentiment analysis methods and find out how each one differs from the other.</a:t>
            </a:r>
            <a:endParaRPr lang="en-US" sz="3600">
              <a:latin typeface="Arial" charset="0"/>
              <a:cs typeface="Arial"/>
            </a:endParaRPr>
          </a:p>
          <a:p>
            <a:pPr marL="571500" indent="-571500" algn="just">
              <a:spcBef>
                <a:spcPct val="50000"/>
              </a:spcBef>
              <a:buFont typeface="Wingdings" charset="2"/>
              <a:buChar char="v"/>
            </a:pPr>
            <a:r>
              <a:rPr lang="en-US" sz="3600">
                <a:latin typeface="Arial"/>
                <a:ea typeface="ＭＳ Ｐゴシック"/>
                <a:cs typeface="Arial"/>
              </a:rPr>
              <a:t>We hypothesized that there would be similar results between the different methods used and that they would all have an accuracy of at least 70%</a:t>
            </a:r>
            <a:endParaRPr lang="en-US" sz="3600">
              <a:latin typeface="Arial" charset="0"/>
              <a:cs typeface="Arial"/>
            </a:endParaRPr>
          </a:p>
          <a:p>
            <a:pPr marL="571500" indent="-571500" algn="just">
              <a:spcBef>
                <a:spcPct val="50000"/>
              </a:spcBef>
              <a:buFont typeface="Wingdings" charset="2"/>
              <a:buChar char="v"/>
            </a:pPr>
            <a:r>
              <a:rPr lang="en-US" sz="3600">
                <a:latin typeface="Arial"/>
                <a:ea typeface="ＭＳ Ｐゴシック"/>
                <a:cs typeface="Arial"/>
              </a:rPr>
              <a:t>The results were indeed very similar as 4 of the  5 resulting accuracy were within 1% of each other</a:t>
            </a:r>
          </a:p>
          <a:p>
            <a:pPr marL="571500" indent="-571500" algn="just">
              <a:spcBef>
                <a:spcPct val="50000"/>
              </a:spcBef>
              <a:buFont typeface="Wingdings" charset="2"/>
              <a:buChar char="v"/>
            </a:pPr>
            <a:r>
              <a:rPr lang="en-US" sz="3600">
                <a:latin typeface="Arial"/>
                <a:ea typeface="ＭＳ Ｐゴシック"/>
                <a:cs typeface="Arial"/>
              </a:rPr>
              <a:t>The most interesting result was that  the </a:t>
            </a:r>
            <a:r>
              <a:rPr lang="en-US" sz="3600" err="1">
                <a:latin typeface="Arial"/>
                <a:ea typeface="ＭＳ Ｐゴシック"/>
                <a:cs typeface="Arial"/>
              </a:rPr>
              <a:t>gaussianNB</a:t>
            </a:r>
            <a:r>
              <a:rPr lang="en-US" sz="3600">
                <a:latin typeface="Arial"/>
                <a:ea typeface="ＭＳ Ｐゴシック"/>
                <a:cs typeface="Arial"/>
              </a:rPr>
              <a:t> method  that returned a result that was drastically lower than the other 4 methods and had the greatest difference between training and testing accuracy. </a:t>
            </a:r>
          </a:p>
          <a:p>
            <a:pPr marL="571500" indent="-571500" algn="just">
              <a:spcBef>
                <a:spcPct val="50000"/>
              </a:spcBef>
              <a:buFont typeface="Wingdings" charset="2"/>
              <a:buChar char="v"/>
            </a:pPr>
            <a:endParaRPr lang="en-US" sz="3600">
              <a:latin typeface="Arial"/>
              <a:ea typeface="ＭＳ Ｐゴシック"/>
              <a:cs typeface="Arial"/>
            </a:endParaRPr>
          </a:p>
        </p:txBody>
      </p:sp>
      <p:cxnSp>
        <p:nvCxnSpPr>
          <p:cNvPr id="4" name="Straight Connector 3"/>
          <p:cNvCxnSpPr/>
          <p:nvPr/>
        </p:nvCxnSpPr>
        <p:spPr>
          <a:xfrm>
            <a:off x="331893" y="3524250"/>
            <a:ext cx="43438353" cy="19050"/>
          </a:xfrm>
          <a:prstGeom prst="line">
            <a:avLst/>
          </a:prstGeom>
          <a:ln w="76200" cmpd="sng">
            <a:solidFill>
              <a:srgbClr val="FF6600"/>
            </a:solidFill>
          </a:ln>
        </p:spPr>
        <p:style>
          <a:lnRef idx="2">
            <a:schemeClr val="accent1"/>
          </a:lnRef>
          <a:fillRef idx="0">
            <a:schemeClr val="accent1"/>
          </a:fillRef>
          <a:effectRef idx="1">
            <a:schemeClr val="accent1"/>
          </a:effectRef>
          <a:fontRef idx="minor">
            <a:schemeClr val="tx1"/>
          </a:fontRef>
        </p:style>
      </p:cxnSp>
      <p:sp>
        <p:nvSpPr>
          <p:cNvPr id="55" name="Text Box 225"/>
          <p:cNvSpPr txBox="1">
            <a:spLocks noChangeArrowheads="1"/>
          </p:cNvSpPr>
          <p:nvPr/>
        </p:nvSpPr>
        <p:spPr bwMode="auto">
          <a:xfrm>
            <a:off x="812800" y="152400"/>
            <a:ext cx="42265600" cy="1558373"/>
          </a:xfrm>
          <a:prstGeom prst="rect">
            <a:avLst/>
          </a:prstGeom>
          <a:noFill/>
          <a:ln>
            <a:noFill/>
          </a:ln>
          <a:effectLst/>
          <a:extLst>
            <a:ext uri="{909E8E84-426E-40dd-AFC4-6F175D3DCCD1}">
              <a14:hiddenFill xmlns="" xmlns:a14="http://schemas.microsoft.com/office/drawing/2010/main">
                <a:solidFill>
                  <a:srgbClr val="DB0125"/>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square" lIns="196169" tIns="101091" rIns="196169" bIns="101091" anchor="t">
            <a:spAutoFit/>
          </a:bodyPr>
          <a:lstStyle/>
          <a:p>
            <a:pPr algn="ctr" eaLnBrk="0" hangingPunct="0">
              <a:spcBef>
                <a:spcPct val="50000"/>
              </a:spcBef>
            </a:pPr>
            <a:r>
              <a:rPr lang="en-CA" sz="8800" b="1">
                <a:latin typeface="Arial"/>
                <a:ea typeface="ＭＳ Ｐゴシック"/>
                <a:cs typeface="Arial"/>
              </a:rPr>
              <a:t>Natural Langauage Processing: Sentiment Analysis</a:t>
            </a:r>
            <a:endParaRPr lang="en-CA" sz="8800" b="1">
              <a:latin typeface="Arial"/>
              <a:cs typeface="Arial"/>
            </a:endParaRPr>
          </a:p>
        </p:txBody>
      </p:sp>
      <p:cxnSp>
        <p:nvCxnSpPr>
          <p:cNvPr id="61" name="Straight Connector 60"/>
          <p:cNvCxnSpPr/>
          <p:nvPr/>
        </p:nvCxnSpPr>
        <p:spPr>
          <a:xfrm>
            <a:off x="5575" y="30911800"/>
            <a:ext cx="43527616" cy="0"/>
          </a:xfrm>
          <a:prstGeom prst="line">
            <a:avLst/>
          </a:prstGeom>
          <a:ln w="76200" cmpd="sng">
            <a:solidFill>
              <a:srgbClr val="FF6600"/>
            </a:solidFill>
          </a:ln>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1595120" y="3886200"/>
            <a:ext cx="10698480" cy="9144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a:latin typeface="Arial"/>
                <a:cs typeface="Arial"/>
              </a:rPr>
              <a:t>ABSTRACT</a:t>
            </a:r>
          </a:p>
        </p:txBody>
      </p:sp>
      <p:sp>
        <p:nvSpPr>
          <p:cNvPr id="63" name="Rounded Rectangle 62"/>
          <p:cNvSpPr/>
          <p:nvPr/>
        </p:nvSpPr>
        <p:spPr>
          <a:xfrm>
            <a:off x="1778000" y="12075146"/>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400" b="1">
                <a:latin typeface="Arial"/>
                <a:cs typeface="Arial"/>
              </a:rPr>
              <a:t>BACKGROUND</a:t>
            </a:r>
          </a:p>
        </p:txBody>
      </p:sp>
      <p:sp>
        <p:nvSpPr>
          <p:cNvPr id="64" name="Rounded Rectangle 63"/>
          <p:cNvSpPr/>
          <p:nvPr/>
        </p:nvSpPr>
        <p:spPr>
          <a:xfrm>
            <a:off x="1778000" y="20345400"/>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400" b="1">
                <a:latin typeface="Arial"/>
                <a:cs typeface="Arial"/>
              </a:rPr>
              <a:t>PURPOSE</a:t>
            </a:r>
          </a:p>
        </p:txBody>
      </p:sp>
      <p:sp>
        <p:nvSpPr>
          <p:cNvPr id="65" name="Rounded Rectangle 64"/>
          <p:cNvSpPr/>
          <p:nvPr/>
        </p:nvSpPr>
        <p:spPr>
          <a:xfrm>
            <a:off x="16049897" y="3918362"/>
            <a:ext cx="10698480" cy="9144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a:latin typeface="Arial"/>
                <a:cs typeface="Arial"/>
              </a:rPr>
              <a:t>METHODOLOGY</a:t>
            </a:r>
          </a:p>
        </p:txBody>
      </p:sp>
      <p:sp>
        <p:nvSpPr>
          <p:cNvPr id="67" name="Rounded Rectangle 66"/>
          <p:cNvSpPr/>
          <p:nvPr/>
        </p:nvSpPr>
        <p:spPr>
          <a:xfrm>
            <a:off x="16504186" y="15004542"/>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a:latin typeface="Arial"/>
                <a:cs typeface="Arial"/>
              </a:rPr>
              <a:t>RESULTS</a:t>
            </a:r>
          </a:p>
        </p:txBody>
      </p:sp>
      <p:sp>
        <p:nvSpPr>
          <p:cNvPr id="53" name="Rounded Rectangle 52"/>
          <p:cNvSpPr/>
          <p:nvPr/>
        </p:nvSpPr>
        <p:spPr>
          <a:xfrm>
            <a:off x="31089600" y="18516600"/>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400" b="1">
                <a:latin typeface="Arial"/>
                <a:cs typeface="Arial"/>
              </a:rPr>
              <a:t>SUMMARY </a:t>
            </a:r>
          </a:p>
        </p:txBody>
      </p:sp>
      <p:sp>
        <p:nvSpPr>
          <p:cNvPr id="54" name="Rounded Rectangle 53"/>
          <p:cNvSpPr/>
          <p:nvPr/>
        </p:nvSpPr>
        <p:spPr>
          <a:xfrm>
            <a:off x="31272480" y="27659013"/>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a:latin typeface="Arial"/>
                <a:cs typeface="Arial"/>
              </a:rPr>
              <a:t>REFERENCES</a:t>
            </a:r>
          </a:p>
        </p:txBody>
      </p:sp>
      <p:graphicFrame>
        <p:nvGraphicFramePr>
          <p:cNvPr id="20" name="Table 19"/>
          <p:cNvGraphicFramePr>
            <a:graphicFrameLocks noGrp="1"/>
          </p:cNvGraphicFramePr>
          <p:nvPr>
            <p:extLst>
              <p:ext uri="{D42A27DB-BD31-4B8C-83A1-F6EECF244321}">
                <p14:modId xmlns:p14="http://schemas.microsoft.com/office/powerpoint/2010/main" val="3133860961"/>
              </p:ext>
            </p:extLst>
          </p:nvPr>
        </p:nvGraphicFramePr>
        <p:xfrm>
          <a:off x="14661892" y="25914254"/>
          <a:ext cx="14731998" cy="3171825"/>
        </p:xfrm>
        <a:graphic>
          <a:graphicData uri="http://schemas.openxmlformats.org/drawingml/2006/table">
            <a:tbl>
              <a:tblPr firstRow="1" bandRow="1">
                <a:tableStyleId>{5C22544A-7EE6-4342-B048-85BDC9FD1C3A}</a:tableStyleId>
              </a:tblPr>
              <a:tblGrid>
                <a:gridCol w="2455333">
                  <a:extLst>
                    <a:ext uri="{9D8B030D-6E8A-4147-A177-3AD203B41FA5}">
                      <a16:colId xmlns:a16="http://schemas.microsoft.com/office/drawing/2014/main" val="20000"/>
                    </a:ext>
                  </a:extLst>
                </a:gridCol>
                <a:gridCol w="2455333">
                  <a:extLst>
                    <a:ext uri="{9D8B030D-6E8A-4147-A177-3AD203B41FA5}">
                      <a16:colId xmlns:a16="http://schemas.microsoft.com/office/drawing/2014/main" val="20001"/>
                    </a:ext>
                  </a:extLst>
                </a:gridCol>
                <a:gridCol w="2455333">
                  <a:extLst>
                    <a:ext uri="{9D8B030D-6E8A-4147-A177-3AD203B41FA5}">
                      <a16:colId xmlns:a16="http://schemas.microsoft.com/office/drawing/2014/main" val="20002"/>
                    </a:ext>
                  </a:extLst>
                </a:gridCol>
                <a:gridCol w="2455333">
                  <a:extLst>
                    <a:ext uri="{9D8B030D-6E8A-4147-A177-3AD203B41FA5}">
                      <a16:colId xmlns:a16="http://schemas.microsoft.com/office/drawing/2014/main" val="20003"/>
                    </a:ext>
                  </a:extLst>
                </a:gridCol>
                <a:gridCol w="2455333">
                  <a:extLst>
                    <a:ext uri="{9D8B030D-6E8A-4147-A177-3AD203B41FA5}">
                      <a16:colId xmlns:a16="http://schemas.microsoft.com/office/drawing/2014/main" val="20004"/>
                    </a:ext>
                  </a:extLst>
                </a:gridCol>
                <a:gridCol w="2455333">
                  <a:extLst>
                    <a:ext uri="{9D8B030D-6E8A-4147-A177-3AD203B41FA5}">
                      <a16:colId xmlns:a16="http://schemas.microsoft.com/office/drawing/2014/main" val="20005"/>
                    </a:ext>
                  </a:extLst>
                </a:gridCol>
              </a:tblGrid>
              <a:tr h="1057275">
                <a:tc>
                  <a:txBody>
                    <a:bodyPr/>
                    <a:lstStyle/>
                    <a:p>
                      <a:pPr lvl="0" algn="ctr">
                        <a:buNone/>
                      </a:pPr>
                      <a:r>
                        <a:rPr lang="en-US" sz="4000"/>
                        <a:t>data</a:t>
                      </a:r>
                    </a:p>
                  </a:txBody>
                  <a:tcPr marL="109728" marR="109728" anchor="ctr"/>
                </a:tc>
                <a:tc>
                  <a:txBody>
                    <a:bodyPr/>
                    <a:lstStyle/>
                    <a:p>
                      <a:pPr algn="ctr"/>
                      <a:r>
                        <a:rPr lang="en-US" sz="4000"/>
                        <a:t>CNN</a:t>
                      </a:r>
                    </a:p>
                  </a:txBody>
                  <a:tcPr marL="109728" marR="109728" anchor="ctr"/>
                </a:tc>
                <a:tc>
                  <a:txBody>
                    <a:bodyPr/>
                    <a:lstStyle/>
                    <a:p>
                      <a:pPr algn="ctr"/>
                      <a:r>
                        <a:rPr lang="en-US" sz="4000"/>
                        <a:t>MNB</a:t>
                      </a:r>
                    </a:p>
                  </a:txBody>
                  <a:tcPr marL="109728" marR="109728" anchor="ctr"/>
                </a:tc>
                <a:tc>
                  <a:txBody>
                    <a:bodyPr/>
                    <a:lstStyle/>
                    <a:p>
                      <a:pPr algn="ctr"/>
                      <a:r>
                        <a:rPr lang="en-US" sz="4000"/>
                        <a:t>GNB</a:t>
                      </a:r>
                    </a:p>
                  </a:txBody>
                  <a:tcPr marL="109728" marR="109728" anchor="ctr"/>
                </a:tc>
                <a:tc>
                  <a:txBody>
                    <a:bodyPr/>
                    <a:lstStyle/>
                    <a:p>
                      <a:pPr algn="ctr"/>
                      <a:r>
                        <a:rPr lang="en-US" sz="4000"/>
                        <a:t>CNB</a:t>
                      </a:r>
                    </a:p>
                  </a:txBody>
                  <a:tcPr marL="109728" marR="109728" anchor="ctr"/>
                </a:tc>
                <a:tc>
                  <a:txBody>
                    <a:bodyPr/>
                    <a:lstStyle/>
                    <a:p>
                      <a:pPr algn="ctr"/>
                      <a:r>
                        <a:rPr lang="en-US" sz="4000"/>
                        <a:t>BNB</a:t>
                      </a:r>
                    </a:p>
                  </a:txBody>
                  <a:tcPr marL="109728" marR="109728" anchor="ctr"/>
                </a:tc>
                <a:extLst>
                  <a:ext uri="{0D108BD9-81ED-4DB2-BD59-A6C34878D82A}">
                    <a16:rowId xmlns:a16="http://schemas.microsoft.com/office/drawing/2014/main" val="10000"/>
                  </a:ext>
                </a:extLst>
              </a:tr>
              <a:tr h="1057275">
                <a:tc>
                  <a:txBody>
                    <a:bodyPr/>
                    <a:lstStyle/>
                    <a:p>
                      <a:pPr algn="ctr"/>
                      <a:r>
                        <a:rPr lang="en-US" sz="4000"/>
                        <a:t>Train</a:t>
                      </a:r>
                    </a:p>
                  </a:txBody>
                  <a:tcPr marL="109728" marR="109728" anchor="ctr"/>
                </a:tc>
                <a:tc>
                  <a:txBody>
                    <a:bodyPr/>
                    <a:lstStyle/>
                    <a:p>
                      <a:pPr lvl="0" algn="ctr">
                        <a:buNone/>
                      </a:pPr>
                      <a:r>
                        <a:rPr lang="en-US" sz="4000" b="0" i="0" u="none" strike="noStrike" noProof="0">
                          <a:latin typeface="Times New Roman"/>
                        </a:rPr>
                        <a:t>85.37</a:t>
                      </a:r>
                      <a:r>
                        <a:rPr lang="en-US" sz="4000">
                          <a:latin typeface="Times New Roman"/>
                        </a:rPr>
                        <a:t>%</a:t>
                      </a:r>
                    </a:p>
                  </a:txBody>
                  <a:tcPr marL="109728" marR="109728" anchor="ctr"/>
                </a:tc>
                <a:tc>
                  <a:txBody>
                    <a:bodyPr/>
                    <a:lstStyle/>
                    <a:p>
                      <a:pPr lvl="0" algn="ctr">
                        <a:buNone/>
                      </a:pPr>
                      <a:r>
                        <a:rPr lang="en-US" sz="4000" b="0" i="0" u="none" strike="noStrike" noProof="0">
                          <a:latin typeface="Consolas"/>
                        </a:rPr>
                        <a:t>85.70%</a:t>
                      </a:r>
                      <a:endParaRPr lang="en-US"/>
                    </a:p>
                  </a:txBody>
                  <a:tcPr marL="109728" marR="109728" anchor="ctr"/>
                </a:tc>
                <a:tc>
                  <a:txBody>
                    <a:bodyPr/>
                    <a:lstStyle/>
                    <a:p>
                      <a:pPr lvl="0" algn="ctr">
                        <a:buNone/>
                      </a:pPr>
                      <a:r>
                        <a:rPr lang="en-US" sz="4000" b="0" i="0" u="none" strike="noStrike" noProof="0">
                          <a:latin typeface="Consolas"/>
                        </a:rPr>
                        <a:t>81.26%</a:t>
                      </a:r>
                      <a:endParaRPr lang="en-US"/>
                    </a:p>
                  </a:txBody>
                  <a:tcPr marL="109728" marR="109728" anchor="ctr"/>
                </a:tc>
                <a:tc>
                  <a:txBody>
                    <a:bodyPr/>
                    <a:lstStyle/>
                    <a:p>
                      <a:pPr lvl="0" algn="ctr">
                        <a:buNone/>
                      </a:pPr>
                      <a:r>
                        <a:rPr lang="en-US" sz="4000" b="0" i="0" u="none" strike="noStrike" noProof="0">
                          <a:latin typeface="Consolas"/>
                        </a:rPr>
                        <a:t>85.69%</a:t>
                      </a:r>
                      <a:endParaRPr lang="en-US"/>
                    </a:p>
                  </a:txBody>
                  <a:tcPr marL="109728" marR="109728" anchor="ctr"/>
                </a:tc>
                <a:tc>
                  <a:txBody>
                    <a:bodyPr/>
                    <a:lstStyle/>
                    <a:p>
                      <a:pPr lvl="0" algn="ctr">
                        <a:buNone/>
                      </a:pPr>
                      <a:r>
                        <a:rPr lang="en-US" sz="4000" b="0" i="0" u="none" strike="noStrike" noProof="0">
                          <a:latin typeface="Consolas"/>
                        </a:rPr>
                        <a:t>85.39%</a:t>
                      </a:r>
                      <a:endParaRPr lang="en-US"/>
                    </a:p>
                  </a:txBody>
                  <a:tcPr marL="109728" marR="109728" anchor="ctr"/>
                </a:tc>
                <a:extLst>
                  <a:ext uri="{0D108BD9-81ED-4DB2-BD59-A6C34878D82A}">
                    <a16:rowId xmlns:a16="http://schemas.microsoft.com/office/drawing/2014/main" val="10001"/>
                  </a:ext>
                </a:extLst>
              </a:tr>
              <a:tr h="1057275">
                <a:tc>
                  <a:txBody>
                    <a:bodyPr/>
                    <a:lstStyle/>
                    <a:p>
                      <a:pPr algn="ctr"/>
                      <a:r>
                        <a:rPr lang="en-US" sz="4000"/>
                        <a:t>Test</a:t>
                      </a:r>
                    </a:p>
                  </a:txBody>
                  <a:tcPr marL="109728" marR="109728" anchor="ctr"/>
                </a:tc>
                <a:tc>
                  <a:txBody>
                    <a:bodyPr/>
                    <a:lstStyle/>
                    <a:p>
                      <a:pPr algn="ctr"/>
                      <a:r>
                        <a:rPr lang="en-US" sz="4000"/>
                        <a:t>84.64%</a:t>
                      </a:r>
                    </a:p>
                  </a:txBody>
                  <a:tcPr marL="109728" marR="109728" anchor="ctr"/>
                </a:tc>
                <a:tc>
                  <a:txBody>
                    <a:bodyPr/>
                    <a:lstStyle/>
                    <a:p>
                      <a:pPr lvl="0" algn="ctr">
                        <a:buNone/>
                      </a:pPr>
                      <a:r>
                        <a:rPr lang="en-US" sz="4000" b="0" i="0" u="none" strike="noStrike" noProof="0">
                          <a:latin typeface="Consolas"/>
                        </a:rPr>
                        <a:t>84.63%</a:t>
                      </a:r>
                      <a:endParaRPr lang="en-US"/>
                    </a:p>
                  </a:txBody>
                  <a:tcPr marL="109728" marR="109728" anchor="ctr"/>
                </a:tc>
                <a:tc>
                  <a:txBody>
                    <a:bodyPr/>
                    <a:lstStyle/>
                    <a:p>
                      <a:pPr lvl="0" algn="ctr">
                        <a:buNone/>
                      </a:pPr>
                      <a:r>
                        <a:rPr lang="en-US" sz="4000" b="0" i="0" u="none" strike="noStrike" noProof="0">
                          <a:latin typeface="Consolas"/>
                        </a:rPr>
                        <a:t>79.22%</a:t>
                      </a:r>
                      <a:endParaRPr lang="en-US"/>
                    </a:p>
                  </a:txBody>
                  <a:tcPr marL="109728" marR="109728" anchor="ctr"/>
                </a:tc>
                <a:tc>
                  <a:txBody>
                    <a:bodyPr/>
                    <a:lstStyle/>
                    <a:p>
                      <a:pPr lvl="0" algn="ctr">
                        <a:buNone/>
                      </a:pPr>
                      <a:r>
                        <a:rPr lang="en-US" sz="4000" b="0" i="0" u="none" strike="noStrike" noProof="0">
                          <a:latin typeface="Consolas"/>
                        </a:rPr>
                        <a:t>84.64%</a:t>
                      </a:r>
                      <a:endParaRPr lang="en-US"/>
                    </a:p>
                  </a:txBody>
                  <a:tcPr marL="109728" marR="109728" anchor="ctr"/>
                </a:tc>
                <a:tc>
                  <a:txBody>
                    <a:bodyPr/>
                    <a:lstStyle/>
                    <a:p>
                      <a:pPr lvl="0" algn="ctr">
                        <a:buNone/>
                      </a:pPr>
                      <a:r>
                        <a:rPr lang="en-US" sz="4000" b="0" i="0" u="none" strike="noStrike" noProof="0">
                          <a:latin typeface="Consolas"/>
                        </a:rPr>
                        <a:t>84.35%</a:t>
                      </a:r>
                      <a:endParaRPr lang="en-US"/>
                    </a:p>
                  </a:txBody>
                  <a:tcPr marL="109728" marR="109728" anchor="ctr"/>
                </a:tc>
                <a:extLst>
                  <a:ext uri="{0D108BD9-81ED-4DB2-BD59-A6C34878D82A}">
                    <a16:rowId xmlns:a16="http://schemas.microsoft.com/office/drawing/2014/main" val="10002"/>
                  </a:ext>
                </a:extLst>
              </a:tr>
            </a:tbl>
          </a:graphicData>
        </a:graphic>
      </p:graphicFrame>
      <p:sp>
        <p:nvSpPr>
          <p:cNvPr id="79" name="Text Box 225"/>
          <p:cNvSpPr txBox="1">
            <a:spLocks noChangeArrowheads="1"/>
          </p:cNvSpPr>
          <p:nvPr/>
        </p:nvSpPr>
        <p:spPr bwMode="auto">
          <a:xfrm>
            <a:off x="19354800" y="31318200"/>
            <a:ext cx="24536400" cy="1127486"/>
          </a:xfrm>
          <a:prstGeom prst="rect">
            <a:avLst/>
          </a:prstGeom>
          <a:noFill/>
          <a:ln>
            <a:noFill/>
          </a:ln>
          <a:effectLst/>
          <a:extLst>
            <a:ext uri="{909E8E84-426E-40dd-AFC4-6F175D3DCCD1}">
              <a14:hiddenFill xmlns="" xmlns:a14="http://schemas.microsoft.com/office/drawing/2010/main">
                <a:solidFill>
                  <a:srgbClr val="DB0125"/>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square" lIns="196169" tIns="101091" rIns="196169" bIns="101091">
            <a:spAutoFit/>
          </a:bodyPr>
          <a:lstStyle/>
          <a:p>
            <a:pPr algn="r" eaLnBrk="0" hangingPunct="0">
              <a:spcBef>
                <a:spcPct val="50000"/>
              </a:spcBef>
            </a:pPr>
            <a:r>
              <a:rPr lang="en-CA" sz="6000" b="1">
                <a:solidFill>
                  <a:srgbClr val="0000FF"/>
                </a:solidFill>
                <a:latin typeface="Arial"/>
                <a:cs typeface="Arial"/>
              </a:rPr>
              <a:t>UTSA Undergraduate Research &amp; Creative Inquiry Showcase</a:t>
            </a:r>
          </a:p>
        </p:txBody>
      </p:sp>
      <p:sp>
        <p:nvSpPr>
          <p:cNvPr id="81" name="Text Box 256"/>
          <p:cNvSpPr txBox="1">
            <a:spLocks noChangeArrowheads="1"/>
          </p:cNvSpPr>
          <p:nvPr/>
        </p:nvSpPr>
        <p:spPr bwMode="auto">
          <a:xfrm>
            <a:off x="685800" y="25552401"/>
            <a:ext cx="12903200" cy="28623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182880" tIns="45720" rIns="182880" bIns="45720" anchor="t">
            <a:spAutoFit/>
          </a:bodyPr>
          <a:lstStyle/>
          <a:p>
            <a:pPr algn="just">
              <a:spcBef>
                <a:spcPct val="20000"/>
              </a:spcBef>
            </a:pPr>
            <a:r>
              <a:rPr lang="en-US" sz="3600">
                <a:latin typeface="Arial"/>
                <a:ea typeface="ＭＳ Ｐゴシック"/>
                <a:cs typeface="Arial"/>
              </a:rPr>
              <a:t>Our hypothesis is that there are multiple machine learning methods used to do sentiment analysis with each method giving varying levels of accuracy. We hypothesize that each method will display somewhat similar results with accuracies being greater than 70%.</a:t>
            </a:r>
            <a:endParaRPr lang="en-US" sz="3600">
              <a:latin typeface="Arial" charset="0"/>
              <a:cs typeface="Arial"/>
            </a:endParaRPr>
          </a:p>
        </p:txBody>
      </p:sp>
      <p:sp>
        <p:nvSpPr>
          <p:cNvPr id="82" name="Rounded Rectangle 81"/>
          <p:cNvSpPr/>
          <p:nvPr/>
        </p:nvSpPr>
        <p:spPr>
          <a:xfrm>
            <a:off x="1874520" y="24460200"/>
            <a:ext cx="10515600" cy="838200"/>
          </a:xfrm>
          <a:prstGeom prst="roundRect">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a:latin typeface="Arial"/>
                <a:cs typeface="Arial"/>
              </a:rPr>
              <a:t>HYPOTHESIS (ES)</a:t>
            </a:r>
          </a:p>
        </p:txBody>
      </p:sp>
      <p:pic>
        <p:nvPicPr>
          <p:cNvPr id="90" name="Picture 89" descr="OUR_blue_right.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5800" y="31054099"/>
            <a:ext cx="12725400" cy="1588579"/>
          </a:xfrm>
          <a:prstGeom prst="rect">
            <a:avLst/>
          </a:prstGeom>
        </p:spPr>
      </p:pic>
      <p:sp>
        <p:nvSpPr>
          <p:cNvPr id="9" name="TextBox 8">
            <a:extLst>
              <a:ext uri="{FF2B5EF4-FFF2-40B4-BE49-F238E27FC236}">
                <a16:creationId xmlns:a16="http://schemas.microsoft.com/office/drawing/2014/main" id="{2A1E783D-CEAC-7822-3784-07DA5F4C2EC0}"/>
              </a:ext>
            </a:extLst>
          </p:cNvPr>
          <p:cNvSpPr txBox="1"/>
          <p:nvPr/>
        </p:nvSpPr>
        <p:spPr>
          <a:xfrm>
            <a:off x="14643100" y="6845300"/>
            <a:ext cx="69850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ea typeface="ＭＳ Ｐゴシック"/>
                <a:cs typeface="Times New Roman"/>
              </a:rPr>
              <a:t>Python libraires used:</a:t>
            </a:r>
          </a:p>
          <a:p>
            <a:r>
              <a:rPr lang="en-US" sz="3600">
                <a:latin typeface="Times New Roman"/>
                <a:ea typeface="ＭＳ Ｐゴシック"/>
                <a:cs typeface="Times New Roman"/>
              </a:rPr>
              <a:t>1. TensorFlow</a:t>
            </a:r>
            <a:endParaRPr lang="en-US" sz="3600" err="1">
              <a:cs typeface="Times New Roman"/>
            </a:endParaRPr>
          </a:p>
          <a:p>
            <a:r>
              <a:rPr lang="en-US" sz="3600">
                <a:latin typeface="Times New Roman"/>
                <a:ea typeface="ＭＳ Ｐゴシック"/>
                <a:cs typeface="Times New Roman"/>
              </a:rPr>
              <a:t>2. Scikit-learn</a:t>
            </a:r>
            <a:endParaRPr lang="en-US" sz="3600">
              <a:cs typeface="Times New Roman"/>
            </a:endParaRPr>
          </a:p>
        </p:txBody>
      </p:sp>
      <p:sp>
        <p:nvSpPr>
          <p:cNvPr id="88" name="TextBox 87">
            <a:extLst>
              <a:ext uri="{FF2B5EF4-FFF2-40B4-BE49-F238E27FC236}">
                <a16:creationId xmlns:a16="http://schemas.microsoft.com/office/drawing/2014/main" id="{6CD7A85A-214A-200C-32B0-7CB6CBC9E7F2}"/>
              </a:ext>
            </a:extLst>
          </p:cNvPr>
          <p:cNvSpPr txBox="1"/>
          <p:nvPr/>
        </p:nvSpPr>
        <p:spPr>
          <a:xfrm>
            <a:off x="21653500" y="6692899"/>
            <a:ext cx="6985000"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ea typeface="ＭＳ Ｐゴシック"/>
                <a:cs typeface="Times New Roman"/>
              </a:rPr>
              <a:t>Sentiment analysis methods tested:</a:t>
            </a:r>
          </a:p>
          <a:p>
            <a:r>
              <a:rPr lang="en-US" sz="3600">
                <a:latin typeface="Times New Roman"/>
                <a:ea typeface="ＭＳ Ｐゴシック"/>
                <a:cs typeface="Times New Roman"/>
              </a:rPr>
              <a:t>1. Convolutional Neural Network</a:t>
            </a:r>
            <a:endParaRPr lang="en-US" sz="3600" err="1">
              <a:cs typeface="Times New Roman"/>
            </a:endParaRPr>
          </a:p>
          <a:p>
            <a:r>
              <a:rPr lang="en-US" sz="3600">
                <a:latin typeface="Times New Roman"/>
                <a:ea typeface="ＭＳ Ｐゴシック"/>
                <a:cs typeface="Times New Roman"/>
              </a:rPr>
              <a:t>2. Multinomial Naive Bayes</a:t>
            </a:r>
          </a:p>
          <a:p>
            <a:r>
              <a:rPr lang="en-US" sz="3600">
                <a:latin typeface="Times New Roman"/>
                <a:ea typeface="ＭＳ Ｐゴシック"/>
                <a:cs typeface="Times New Roman"/>
              </a:rPr>
              <a:t>3. Gaussian Naive Bayes</a:t>
            </a:r>
          </a:p>
          <a:p>
            <a:r>
              <a:rPr lang="en-US" sz="3600">
                <a:latin typeface="Times New Roman"/>
                <a:ea typeface="ＭＳ Ｐゴシック"/>
                <a:cs typeface="Times New Roman"/>
              </a:rPr>
              <a:t>4. Complement Naive Bayes</a:t>
            </a:r>
          </a:p>
          <a:p>
            <a:r>
              <a:rPr lang="en-US" sz="3600">
                <a:latin typeface="Times New Roman"/>
                <a:ea typeface="ＭＳ Ｐゴシック"/>
                <a:cs typeface="Times New Roman"/>
              </a:rPr>
              <a:t>5. Bernoulli Naive Bayes</a:t>
            </a:r>
            <a:endParaRPr lang="en-US" sz="3600">
              <a:ea typeface="ＭＳ Ｐゴシック"/>
              <a:cs typeface="Times New Roman"/>
            </a:endParaRPr>
          </a:p>
        </p:txBody>
      </p:sp>
      <p:sp>
        <p:nvSpPr>
          <p:cNvPr id="10" name="TextBox 9">
            <a:extLst>
              <a:ext uri="{FF2B5EF4-FFF2-40B4-BE49-F238E27FC236}">
                <a16:creationId xmlns:a16="http://schemas.microsoft.com/office/drawing/2014/main" id="{E0AD14FA-C417-5046-ED94-87149B435A4B}"/>
              </a:ext>
            </a:extLst>
          </p:cNvPr>
          <p:cNvSpPr txBox="1"/>
          <p:nvPr/>
        </p:nvSpPr>
        <p:spPr>
          <a:xfrm>
            <a:off x="14917838" y="10145232"/>
            <a:ext cx="13995400"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ea typeface="ＭＳ Ｐゴシック"/>
                <a:cs typeface="Times New Roman"/>
              </a:rPr>
              <a:t>We used the tensor flow library to implement the convolutional neural network and the scikit library to implement Multinomial Naive Bayes, Gaussian Naive Bayes, Complement Naive Bayes, and Bernoulli Naive Bayes machine learning methods. Then we compared their accuracies. For the CNN model we simply used the pre-vectorized IMDB dataset from Keras but for the Naïve Bayes model it was necessary to use a csv file containing the raw review as to create a dataset that the NBs could use.</a:t>
            </a:r>
            <a:endParaRPr lang="en-US" sz="3600">
              <a:cs typeface="Times New Roman"/>
            </a:endParaRPr>
          </a:p>
        </p:txBody>
      </p:sp>
      <p:pic>
        <p:nvPicPr>
          <p:cNvPr id="12" name="Picture 13" descr="Chart&#10;&#10;Description automatically generated">
            <a:extLst>
              <a:ext uri="{FF2B5EF4-FFF2-40B4-BE49-F238E27FC236}">
                <a16:creationId xmlns:a16="http://schemas.microsoft.com/office/drawing/2014/main" id="{35CCADC4-4CFA-9864-3B20-9FBB7C755C11}"/>
              </a:ext>
            </a:extLst>
          </p:cNvPr>
          <p:cNvPicPr>
            <a:picLocks noChangeAspect="1"/>
          </p:cNvPicPr>
          <p:nvPr/>
        </p:nvPicPr>
        <p:blipFill>
          <a:blip r:embed="rId11"/>
          <a:stretch>
            <a:fillRect/>
          </a:stretch>
        </p:blipFill>
        <p:spPr>
          <a:xfrm>
            <a:off x="30129262" y="4322076"/>
            <a:ext cx="12193457" cy="7736295"/>
          </a:xfrm>
          <a:prstGeom prst="rect">
            <a:avLst/>
          </a:prstGeom>
        </p:spPr>
      </p:pic>
      <p:pic>
        <p:nvPicPr>
          <p:cNvPr id="14" name="Picture 14" descr="Graphical user interface&#10;&#10;Description automatically generated">
            <a:extLst>
              <a:ext uri="{FF2B5EF4-FFF2-40B4-BE49-F238E27FC236}">
                <a16:creationId xmlns:a16="http://schemas.microsoft.com/office/drawing/2014/main" id="{866D26DA-B464-82F5-D407-9CD94E97C335}"/>
              </a:ext>
            </a:extLst>
          </p:cNvPr>
          <p:cNvPicPr>
            <a:picLocks noChangeAspect="1"/>
          </p:cNvPicPr>
          <p:nvPr/>
        </p:nvPicPr>
        <p:blipFill>
          <a:blip r:embed="rId12"/>
          <a:stretch>
            <a:fillRect/>
          </a:stretch>
        </p:blipFill>
        <p:spPr>
          <a:xfrm>
            <a:off x="30129261" y="12475426"/>
            <a:ext cx="12193457" cy="5289975"/>
          </a:xfrm>
          <a:prstGeom prst="rect">
            <a:avLst/>
          </a:prstGeom>
        </p:spPr>
      </p:pic>
      <p:pic>
        <p:nvPicPr>
          <p:cNvPr id="5" name="Intro">
            <a:hlinkClick r:id="" action="ppaction://media"/>
            <a:extLst>
              <a:ext uri="{FF2B5EF4-FFF2-40B4-BE49-F238E27FC236}">
                <a16:creationId xmlns:a16="http://schemas.microsoft.com/office/drawing/2014/main" id="{B169BAC5-7DFE-3485-CF75-CCEBA722F18C}"/>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346075" y="29860875"/>
            <a:ext cx="730250" cy="730250"/>
          </a:xfrm>
          <a:prstGeom prst="rect">
            <a:avLst/>
          </a:prstGeom>
        </p:spPr>
      </p:pic>
      <p:pic>
        <p:nvPicPr>
          <p:cNvPr id="2" name="Recording (9)">
            <a:hlinkClick r:id="" action="ppaction://media"/>
            <a:extLst>
              <a:ext uri="{FF2B5EF4-FFF2-40B4-BE49-F238E27FC236}">
                <a16:creationId xmlns:a16="http://schemas.microsoft.com/office/drawing/2014/main" id="{3BB6CAA8-6E41-010E-3F71-6D0DF10A845F}"/>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42667989" y="29930026"/>
            <a:ext cx="730250" cy="730250"/>
          </a:xfrm>
          <a:prstGeom prst="rect">
            <a:avLst/>
          </a:prstGeom>
        </p:spPr>
      </p:pic>
      <p:pic>
        <p:nvPicPr>
          <p:cNvPr id="24" name="Jonathan_hypothesis_method">
            <a:hlinkClick r:id="" action="ppaction://media"/>
            <a:extLst>
              <a:ext uri="{FF2B5EF4-FFF2-40B4-BE49-F238E27FC236}">
                <a16:creationId xmlns:a16="http://schemas.microsoft.com/office/drawing/2014/main" id="{D6BB7127-CAA1-05AA-D2EF-317F3B108B0B}"/>
              </a:ext>
            </a:extLst>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19351985" y="29987042"/>
            <a:ext cx="609600" cy="609600"/>
          </a:xfrm>
          <a:prstGeom prst="rect">
            <a:avLst/>
          </a:prstGeom>
        </p:spPr>
      </p:pic>
      <p:pic>
        <p:nvPicPr>
          <p:cNvPr id="23" name="Audio 22">
            <a:hlinkClick r:id="" action="ppaction://media"/>
            <a:extLst>
              <a:ext uri="{FF2B5EF4-FFF2-40B4-BE49-F238E27FC236}">
                <a16:creationId xmlns:a16="http://schemas.microsoft.com/office/drawing/2014/main" id="{0FEE6A53-647C-4D69-914B-9568A0215DA2}"/>
              </a:ext>
            </a:extLst>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43129200" y="321564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625"/>
    </mc:Choice>
    <mc:Fallback xmlns="">
      <p:transition spd="slow" advTm="27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1312"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1" fill="hold"/>
                                        <p:tgtEl>
                                          <p:spTgt spid="5"/>
                                        </p:tgtEl>
                                      </p:cBhvr>
                                    </p:cmd>
                                  </p:childTnLst>
                                </p:cTn>
                              </p:par>
                            </p:childTnLst>
                          </p:cTn>
                        </p:par>
                      </p:childTnLst>
                    </p:cTn>
                  </p:par>
                </p:childTnLst>
              </p:cTn>
              <p:nextCondLst>
                <p:cond evt="onClick" delay="0">
                  <p:tgtEl>
                    <p:spTgt spid="5"/>
                  </p:tgtEl>
                </p:cond>
              </p:nextCondLst>
            </p:seq>
            <p:audio>
              <p:cMediaNode>
                <p:cTn id="16" fill="hold" display="0">
                  <p:stCondLst>
                    <p:cond delay="indefinite"/>
                  </p:stCondLst>
                  <p:endCondLst>
                    <p:cond evt="onStopAudio" delay="0">
                      <p:tgtEl>
                        <p:sldTgt/>
                      </p:tgtEl>
                    </p:cond>
                  </p:endCondLst>
                </p:cTn>
                <p:tgtEl>
                  <p:spTgt spid="5"/>
                </p:tgtEl>
              </p:cMediaNode>
            </p:audio>
            <p:seq concurrent="1" nextAc="seek">
              <p:cTn id="17" restart="whenNotActive" fill="hold" evtFilter="cancelBubble" nodeType="interactiveSeq">
                <p:stCondLst>
                  <p:cond evt="onClick" delay="0">
                    <p:tgtEl>
                      <p:spTgt spid="2"/>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587903" fill="hold"/>
                                        <p:tgtEl>
                                          <p:spTgt spid="2"/>
                                        </p:tgtEl>
                                      </p:cBhvr>
                                    </p:cmd>
                                  </p:childTnLst>
                                </p:cTn>
                              </p:par>
                            </p:childTnLst>
                          </p:cTn>
                        </p:par>
                      </p:childTnLst>
                    </p:cTn>
                  </p:par>
                </p:childTnLst>
              </p:cTn>
              <p:nextCondLst>
                <p:cond evt="onClick" delay="0">
                  <p:tgtEl>
                    <p:spTgt spid="2"/>
                  </p:tgtEl>
                </p:cond>
              </p:nextCondLst>
            </p:seq>
            <p:audio>
              <p:cMediaNode>
                <p:cTn id="22" fill="hold" display="0">
                  <p:stCondLst>
                    <p:cond delay="indefinite"/>
                  </p:stCondLst>
                  <p:endCondLst>
                    <p:cond evt="onStopAudio" delay="0">
                      <p:tgtEl>
                        <p:sldTgt/>
                      </p:tgtEl>
                    </p:cond>
                  </p:endCondLst>
                </p:cTn>
                <p:tgtEl>
                  <p:spTgt spid="2"/>
                </p:tgtEl>
              </p:cMediaNode>
            </p:audio>
            <p:audio>
              <p:cMediaNode vol="80000">
                <p:cTn id="23" fill="hold" display="0">
                  <p:stCondLst>
                    <p:cond delay="indefinite"/>
                  </p:stCondLst>
                  <p:endCondLst>
                    <p:cond evt="onStopAudio" delay="0">
                      <p:tgtEl>
                        <p:sldTgt/>
                      </p:tgtEl>
                    </p:cond>
                  </p:endCondLst>
                </p:cTn>
                <p:tgtEl>
                  <p:spTgt spid="24"/>
                </p:tgtEl>
              </p:cMediaNode>
            </p:audio>
            <p:audio isNarration="1">
              <p:cMediaNode vol="80000" showWhenStopped="0">
                <p:cTn id="24" fill="hold" display="0">
                  <p:stCondLst>
                    <p:cond delay="indefinite"/>
                  </p:stCondLst>
                  <p:endCondLst>
                    <p:cond evt="onStopAudio" delay="0">
                      <p:tgtEl>
                        <p:sldTgt/>
                      </p:tgtEl>
                    </p:cond>
                  </p:endCondLst>
                </p:cTn>
                <p:tgtEl>
                  <p:spTgt spid="23"/>
                </p:tgtEl>
              </p:cMediaNode>
            </p:audio>
          </p:childTnLst>
        </p:cTn>
      </p:par>
    </p:tnLst>
  </p:timing>
  <p:extLst>
    <p:ext uri="{E180D4A7-C9FB-4DFB-919C-405C955672EB}">
      <p14:showEvtLst xmlns:p14="http://schemas.microsoft.com/office/powerpoint/2010/main">
        <p14:playEvt time="780" objId="2"/>
        <p14:triggerEvt type="onClick" time="780" objId="2"/>
        <p14:stopEvt time="27625" objId="2"/>
      </p14:showEvtLst>
    </p:ext>
  </p:extLs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NCO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Media Office</dc:creator>
  <cp:revision>3</cp:revision>
  <dcterms:created xsi:type="dcterms:W3CDTF">2000-03-30T12:26:29Z</dcterms:created>
  <dcterms:modified xsi:type="dcterms:W3CDTF">2022-05-02T04:08:22Z</dcterms:modified>
</cp:coreProperties>
</file>

<file path=docProps/thumbnail.jpeg>
</file>